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70" r:id="rId11"/>
    <p:sldId id="263" r:id="rId12"/>
    <p:sldId id="269" r:id="rId13"/>
    <p:sldId id="264" r:id="rId14"/>
    <p:sldId id="265" r:id="rId15"/>
    <p:sldId id="266" r:id="rId16"/>
    <p:sldId id="267" r:id="rId17"/>
    <p:sldId id="268" r:id="rId18"/>
    <p:sldId id="272" r:id="rId19"/>
    <p:sldId id="274" r:id="rId20"/>
    <p:sldId id="273" r:id="rId21"/>
    <p:sldId id="275" r:id="rId22"/>
    <p:sldId id="271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CC9B"/>
    <a:srgbClr val="FFFFFF"/>
    <a:srgbClr val="27509B"/>
    <a:srgbClr val="F8F8F8"/>
    <a:srgbClr val="E6E6E6"/>
    <a:srgbClr val="FCE500"/>
    <a:srgbClr val="9FD5D8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CE6C9-C9C8-F344-9FBF-C9905C00A4C4}" v="336" dt="2020-09-07T09:27:09.275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1"/>
  </p:normalViewPr>
  <p:slideViewPr>
    <p:cSldViewPr snapToGrid="0" snapToObjects="1">
      <p:cViewPr>
        <p:scale>
          <a:sx n="119" d="100"/>
          <a:sy n="119" d="100"/>
        </p:scale>
        <p:origin x="488" y="-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ew Liu" userId="e275b947-1045-4dcb-ae1d-26b8d0ac8b51" providerId="ADAL" clId="{89FCE6C9-C9C8-F344-9FBF-C9905C00A4C4}"/>
    <pc:docChg chg="custSel addSld modSld sldOrd">
      <pc:chgData name="Matthew Liu" userId="e275b947-1045-4dcb-ae1d-26b8d0ac8b51" providerId="ADAL" clId="{89FCE6C9-C9C8-F344-9FBF-C9905C00A4C4}" dt="2020-09-07T09:27:48.731" v="848" actId="20577"/>
      <pc:docMkLst>
        <pc:docMk/>
      </pc:docMkLst>
      <pc:sldChg chg="addSp modSp mod">
        <pc:chgData name="Matthew Liu" userId="e275b947-1045-4dcb-ae1d-26b8d0ac8b51" providerId="ADAL" clId="{89FCE6C9-C9C8-F344-9FBF-C9905C00A4C4}" dt="2020-09-04T03:03:25.843" v="33" actId="1076"/>
        <pc:sldMkLst>
          <pc:docMk/>
          <pc:sldMk cId="1418077371" sldId="263"/>
        </pc:sldMkLst>
        <pc:picChg chg="add mod">
          <ac:chgData name="Matthew Liu" userId="e275b947-1045-4dcb-ae1d-26b8d0ac8b51" providerId="ADAL" clId="{89FCE6C9-C9C8-F344-9FBF-C9905C00A4C4}" dt="2020-09-04T03:01:52.702" v="20" actId="692"/>
          <ac:picMkLst>
            <pc:docMk/>
            <pc:sldMk cId="1418077371" sldId="263"/>
            <ac:picMk id="3" creationId="{094EDFAD-041C-9F43-9670-0280F5F9405C}"/>
          </ac:picMkLst>
        </pc:picChg>
        <pc:picChg chg="mod">
          <ac:chgData name="Matthew Liu" userId="e275b947-1045-4dcb-ae1d-26b8d0ac8b51" providerId="ADAL" clId="{89FCE6C9-C9C8-F344-9FBF-C9905C00A4C4}" dt="2020-09-04T03:03:25.843" v="33" actId="1076"/>
          <ac:picMkLst>
            <pc:docMk/>
            <pc:sldMk cId="1418077371" sldId="263"/>
            <ac:picMk id="6" creationId="{CE858853-1C14-6C48-AABD-36BB5A3C8F13}"/>
          </ac:picMkLst>
        </pc:picChg>
        <pc:picChg chg="mod">
          <ac:chgData name="Matthew Liu" userId="e275b947-1045-4dcb-ae1d-26b8d0ac8b51" providerId="ADAL" clId="{89FCE6C9-C9C8-F344-9FBF-C9905C00A4C4}" dt="2020-09-04T03:02:05.680" v="22" actId="14100"/>
          <ac:picMkLst>
            <pc:docMk/>
            <pc:sldMk cId="1418077371" sldId="263"/>
            <ac:picMk id="10" creationId="{28FD212E-4973-B145-815A-CFD57EA64F21}"/>
          </ac:picMkLst>
        </pc:picChg>
      </pc:sldChg>
      <pc:sldChg chg="ord">
        <pc:chgData name="Matthew Liu" userId="e275b947-1045-4dcb-ae1d-26b8d0ac8b51" providerId="ADAL" clId="{89FCE6C9-C9C8-F344-9FBF-C9905C00A4C4}" dt="2020-09-04T02:59:18.745" v="6"/>
        <pc:sldMkLst>
          <pc:docMk/>
          <pc:sldMk cId="2748029279" sldId="269"/>
        </pc:sldMkLst>
      </pc:sldChg>
      <pc:sldChg chg="addSp modSp mod">
        <pc:chgData name="Matthew Liu" userId="e275b947-1045-4dcb-ae1d-26b8d0ac8b51" providerId="ADAL" clId="{89FCE6C9-C9C8-F344-9FBF-C9905C00A4C4}" dt="2020-08-31T03:29:44.967" v="5" actId="692"/>
        <pc:sldMkLst>
          <pc:docMk/>
          <pc:sldMk cId="2794452200" sldId="271"/>
        </pc:sldMkLst>
        <pc:picChg chg="add mod">
          <ac:chgData name="Matthew Liu" userId="e275b947-1045-4dcb-ae1d-26b8d0ac8b51" providerId="ADAL" clId="{89FCE6C9-C9C8-F344-9FBF-C9905C00A4C4}" dt="2020-08-31T03:29:44.967" v="5" actId="692"/>
          <ac:picMkLst>
            <pc:docMk/>
            <pc:sldMk cId="2794452200" sldId="271"/>
            <ac:picMk id="5" creationId="{70FBC457-9736-6A42-B14A-EA7779716FD7}"/>
          </ac:picMkLst>
        </pc:picChg>
      </pc:sldChg>
      <pc:sldChg chg="addSp delSp modSp add mod modNotesTx">
        <pc:chgData name="Matthew Liu" userId="e275b947-1045-4dcb-ae1d-26b8d0ac8b51" providerId="ADAL" clId="{89FCE6C9-C9C8-F344-9FBF-C9905C00A4C4}" dt="2020-09-07T08:44:31.500" v="465" actId="20577"/>
        <pc:sldMkLst>
          <pc:docMk/>
          <pc:sldMk cId="2576860396" sldId="272"/>
        </pc:sldMkLst>
        <pc:spChg chg="del">
          <ac:chgData name="Matthew Liu" userId="e275b947-1045-4dcb-ae1d-26b8d0ac8b51" providerId="ADAL" clId="{89FCE6C9-C9C8-F344-9FBF-C9905C00A4C4}" dt="2020-09-07T08:29:15.381" v="69" actId="478"/>
          <ac:spMkLst>
            <pc:docMk/>
            <pc:sldMk cId="2576860396" sldId="272"/>
            <ac:spMk id="2" creationId="{4032237E-BEAB-0446-8F09-ADB146B9D094}"/>
          </ac:spMkLst>
        </pc:spChg>
        <pc:spChg chg="del mod">
          <ac:chgData name="Matthew Liu" userId="e275b947-1045-4dcb-ae1d-26b8d0ac8b51" providerId="ADAL" clId="{89FCE6C9-C9C8-F344-9FBF-C9905C00A4C4}" dt="2020-09-07T08:32:40.832" v="103" actId="478"/>
          <ac:spMkLst>
            <pc:docMk/>
            <pc:sldMk cId="2576860396" sldId="272"/>
            <ac:spMk id="3" creationId="{E8557CDE-193A-9E4F-9781-B3A59AF9C52D}"/>
          </ac:spMkLst>
        </pc:spChg>
        <pc:spChg chg="mod">
          <ac:chgData name="Matthew Liu" userId="e275b947-1045-4dcb-ae1d-26b8d0ac8b51" providerId="ADAL" clId="{89FCE6C9-C9C8-F344-9FBF-C9905C00A4C4}" dt="2020-09-07T08:31:36.190" v="101" actId="20577"/>
          <ac:spMkLst>
            <pc:docMk/>
            <pc:sldMk cId="2576860396" sldId="272"/>
            <ac:spMk id="4" creationId="{458E7E66-E319-D349-923E-D5EC5C32CD06}"/>
          </ac:spMkLst>
        </pc:spChg>
        <pc:spChg chg="add del mod">
          <ac:chgData name="Matthew Liu" userId="e275b947-1045-4dcb-ae1d-26b8d0ac8b51" providerId="ADAL" clId="{89FCE6C9-C9C8-F344-9FBF-C9905C00A4C4}" dt="2020-09-07T08:32:47.257" v="106" actId="478"/>
          <ac:spMkLst>
            <pc:docMk/>
            <pc:sldMk cId="2576860396" sldId="272"/>
            <ac:spMk id="5" creationId="{753AA096-9BFE-344A-9312-1CD3DF7B5B4A}"/>
          </ac:spMkLst>
        </pc:spChg>
        <pc:spChg chg="add mod">
          <ac:chgData name="Matthew Liu" userId="e275b947-1045-4dcb-ae1d-26b8d0ac8b51" providerId="ADAL" clId="{89FCE6C9-C9C8-F344-9FBF-C9905C00A4C4}" dt="2020-09-07T08:33:57.440" v="116" actId="14100"/>
          <ac:spMkLst>
            <pc:docMk/>
            <pc:sldMk cId="2576860396" sldId="272"/>
            <ac:spMk id="8" creationId="{C1808354-9CAB-3A42-A062-DCCAB1A35445}"/>
          </ac:spMkLst>
        </pc:spChg>
        <pc:spChg chg="add mod">
          <ac:chgData name="Matthew Liu" userId="e275b947-1045-4dcb-ae1d-26b8d0ac8b51" providerId="ADAL" clId="{89FCE6C9-C9C8-F344-9FBF-C9905C00A4C4}" dt="2020-09-07T08:34:34.881" v="177" actId="207"/>
          <ac:spMkLst>
            <pc:docMk/>
            <pc:sldMk cId="2576860396" sldId="272"/>
            <ac:spMk id="9" creationId="{0AA49143-EDE8-C54B-96A6-B6FA209DD565}"/>
          </ac:spMkLst>
        </pc:spChg>
        <pc:spChg chg="add mod">
          <ac:chgData name="Matthew Liu" userId="e275b947-1045-4dcb-ae1d-26b8d0ac8b51" providerId="ADAL" clId="{89FCE6C9-C9C8-F344-9FBF-C9905C00A4C4}" dt="2020-09-07T08:35:46.327" v="219" actId="1038"/>
          <ac:spMkLst>
            <pc:docMk/>
            <pc:sldMk cId="2576860396" sldId="272"/>
            <ac:spMk id="10" creationId="{B7998F14-98A0-D944-8BB6-4A79C9F8063B}"/>
          </ac:spMkLst>
        </pc:spChg>
        <pc:spChg chg="add mod">
          <ac:chgData name="Matthew Liu" userId="e275b947-1045-4dcb-ae1d-26b8d0ac8b51" providerId="ADAL" clId="{89FCE6C9-C9C8-F344-9FBF-C9905C00A4C4}" dt="2020-09-07T08:35:24.586" v="216" actId="20577"/>
          <ac:spMkLst>
            <pc:docMk/>
            <pc:sldMk cId="2576860396" sldId="272"/>
            <ac:spMk id="11" creationId="{5135C3CB-D008-C34B-8164-BC34060808D4}"/>
          </ac:spMkLst>
        </pc:spChg>
        <pc:spChg chg="add mod">
          <ac:chgData name="Matthew Liu" userId="e275b947-1045-4dcb-ae1d-26b8d0ac8b51" providerId="ADAL" clId="{89FCE6C9-C9C8-F344-9FBF-C9905C00A4C4}" dt="2020-09-07T08:36:17.687" v="223" actId="14100"/>
          <ac:spMkLst>
            <pc:docMk/>
            <pc:sldMk cId="2576860396" sldId="272"/>
            <ac:spMk id="12" creationId="{280323C1-D391-9741-9E18-685518AAC272}"/>
          </ac:spMkLst>
        </pc:spChg>
        <pc:spChg chg="add mod">
          <ac:chgData name="Matthew Liu" userId="e275b947-1045-4dcb-ae1d-26b8d0ac8b51" providerId="ADAL" clId="{89FCE6C9-C9C8-F344-9FBF-C9905C00A4C4}" dt="2020-09-07T08:37:16.848" v="339" actId="20577"/>
          <ac:spMkLst>
            <pc:docMk/>
            <pc:sldMk cId="2576860396" sldId="272"/>
            <ac:spMk id="13" creationId="{BEA60B47-225D-9F4E-B60B-8C5301147990}"/>
          </ac:spMkLst>
        </pc:spChg>
        <pc:picChg chg="add mod">
          <ac:chgData name="Matthew Liu" userId="e275b947-1045-4dcb-ae1d-26b8d0ac8b51" providerId="ADAL" clId="{89FCE6C9-C9C8-F344-9FBF-C9905C00A4C4}" dt="2020-09-07T08:33:10.996" v="112" actId="14100"/>
          <ac:picMkLst>
            <pc:docMk/>
            <pc:sldMk cId="2576860396" sldId="272"/>
            <ac:picMk id="7" creationId="{3D5EB45B-98F4-1542-B414-9722E234D985}"/>
          </ac:picMkLst>
        </pc:picChg>
      </pc:sldChg>
      <pc:sldChg chg="addSp delSp modSp add mod">
        <pc:chgData name="Matthew Liu" userId="e275b947-1045-4dcb-ae1d-26b8d0ac8b51" providerId="ADAL" clId="{89FCE6C9-C9C8-F344-9FBF-C9905C00A4C4}" dt="2020-09-07T09:13:23.022" v="582" actId="692"/>
        <pc:sldMkLst>
          <pc:docMk/>
          <pc:sldMk cId="1605955169" sldId="273"/>
        </pc:sldMkLst>
        <pc:spChg chg="del">
          <ac:chgData name="Matthew Liu" userId="e275b947-1045-4dcb-ae1d-26b8d0ac8b51" providerId="ADAL" clId="{89FCE6C9-C9C8-F344-9FBF-C9905C00A4C4}" dt="2020-09-07T08:42:25.435" v="411" actId="478"/>
          <ac:spMkLst>
            <pc:docMk/>
            <pc:sldMk cId="1605955169" sldId="273"/>
            <ac:spMk id="2" creationId="{28601054-9C79-4F49-8178-07472F7CEC00}"/>
          </ac:spMkLst>
        </pc:spChg>
        <pc:spChg chg="del mod">
          <ac:chgData name="Matthew Liu" userId="e275b947-1045-4dcb-ae1d-26b8d0ac8b51" providerId="ADAL" clId="{89FCE6C9-C9C8-F344-9FBF-C9905C00A4C4}" dt="2020-09-07T08:42:44.574" v="417" actId="478"/>
          <ac:spMkLst>
            <pc:docMk/>
            <pc:sldMk cId="1605955169" sldId="273"/>
            <ac:spMk id="3" creationId="{B19E4BE4-3B78-6049-9F6F-86AE41FF579C}"/>
          </ac:spMkLst>
        </pc:spChg>
        <pc:spChg chg="mod">
          <ac:chgData name="Matthew Liu" userId="e275b947-1045-4dcb-ae1d-26b8d0ac8b51" providerId="ADAL" clId="{89FCE6C9-C9C8-F344-9FBF-C9905C00A4C4}" dt="2020-09-07T08:42:22.657" v="410" actId="20577"/>
          <ac:spMkLst>
            <pc:docMk/>
            <pc:sldMk cId="1605955169" sldId="273"/>
            <ac:spMk id="4" creationId="{D56B5E0E-6043-DD48-B5D2-1CFF76538349}"/>
          </ac:spMkLst>
        </pc:spChg>
        <pc:spChg chg="add del mod">
          <ac:chgData name="Matthew Liu" userId="e275b947-1045-4dcb-ae1d-26b8d0ac8b51" providerId="ADAL" clId="{89FCE6C9-C9C8-F344-9FBF-C9905C00A4C4}" dt="2020-09-07T08:46:32.452" v="467"/>
          <ac:spMkLst>
            <pc:docMk/>
            <pc:sldMk cId="1605955169" sldId="273"/>
            <ac:spMk id="7" creationId="{A96E9A52-8593-064F-B5B9-D45CB50ED8A4}"/>
          </ac:spMkLst>
        </pc:spChg>
        <pc:spChg chg="add del mod">
          <ac:chgData name="Matthew Liu" userId="e275b947-1045-4dcb-ae1d-26b8d0ac8b51" providerId="ADAL" clId="{89FCE6C9-C9C8-F344-9FBF-C9905C00A4C4}" dt="2020-09-07T09:11:31.687" v="571" actId="478"/>
          <ac:spMkLst>
            <pc:docMk/>
            <pc:sldMk cId="1605955169" sldId="273"/>
            <ac:spMk id="10" creationId="{8418BBBA-B5AA-004E-BA00-D54C61121001}"/>
          </ac:spMkLst>
        </pc:spChg>
        <pc:spChg chg="add mod">
          <ac:chgData name="Matthew Liu" userId="e275b947-1045-4dcb-ae1d-26b8d0ac8b51" providerId="ADAL" clId="{89FCE6C9-C9C8-F344-9FBF-C9905C00A4C4}" dt="2020-09-07T08:49:41.181" v="507" actId="692"/>
          <ac:spMkLst>
            <pc:docMk/>
            <pc:sldMk cId="1605955169" sldId="273"/>
            <ac:spMk id="11" creationId="{47F233E3-1448-BC40-963B-90A731A3B4BD}"/>
          </ac:spMkLst>
        </pc:spChg>
        <pc:picChg chg="add mod">
          <ac:chgData name="Matthew Liu" userId="e275b947-1045-4dcb-ae1d-26b8d0ac8b51" providerId="ADAL" clId="{89FCE6C9-C9C8-F344-9FBF-C9905C00A4C4}" dt="2020-09-07T08:42:49.992" v="420" actId="1076"/>
          <ac:picMkLst>
            <pc:docMk/>
            <pc:sldMk cId="1605955169" sldId="273"/>
            <ac:picMk id="6" creationId="{A2622D81-C08A-7946-8B79-5CF1A64DB331}"/>
          </ac:picMkLst>
        </pc:picChg>
        <pc:picChg chg="add del mod">
          <ac:chgData name="Matthew Liu" userId="e275b947-1045-4dcb-ae1d-26b8d0ac8b51" providerId="ADAL" clId="{89FCE6C9-C9C8-F344-9FBF-C9905C00A4C4}" dt="2020-09-07T09:11:29.242" v="570" actId="478"/>
          <ac:picMkLst>
            <pc:docMk/>
            <pc:sldMk cId="1605955169" sldId="273"/>
            <ac:picMk id="9" creationId="{DAE5F6A1-140A-E441-8A96-6D134CDFBCFC}"/>
          </ac:picMkLst>
        </pc:picChg>
        <pc:picChg chg="add mod">
          <ac:chgData name="Matthew Liu" userId="e275b947-1045-4dcb-ae1d-26b8d0ac8b51" providerId="ADAL" clId="{89FCE6C9-C9C8-F344-9FBF-C9905C00A4C4}" dt="2020-09-07T09:12:18.673" v="578" actId="1076"/>
          <ac:picMkLst>
            <pc:docMk/>
            <pc:sldMk cId="1605955169" sldId="273"/>
            <ac:picMk id="1026" creationId="{4905BAF2-4B1B-9A4D-81FD-40847B325D26}"/>
          </ac:picMkLst>
        </pc:picChg>
        <pc:picChg chg="add mod">
          <ac:chgData name="Matthew Liu" userId="e275b947-1045-4dcb-ae1d-26b8d0ac8b51" providerId="ADAL" clId="{89FCE6C9-C9C8-F344-9FBF-C9905C00A4C4}" dt="2020-09-07T09:12:21.915" v="579" actId="1076"/>
          <ac:picMkLst>
            <pc:docMk/>
            <pc:sldMk cId="1605955169" sldId="273"/>
            <ac:picMk id="1028" creationId="{8E464E78-0612-E14E-A7D4-DEEFD97ADD7B}"/>
          </ac:picMkLst>
        </pc:picChg>
        <pc:cxnChg chg="add mod">
          <ac:chgData name="Matthew Liu" userId="e275b947-1045-4dcb-ae1d-26b8d0ac8b51" providerId="ADAL" clId="{89FCE6C9-C9C8-F344-9FBF-C9905C00A4C4}" dt="2020-09-07T09:13:23.022" v="582" actId="692"/>
          <ac:cxnSpMkLst>
            <pc:docMk/>
            <pc:sldMk cId="1605955169" sldId="273"/>
            <ac:cxnSpMk id="13" creationId="{649BE1B2-DE26-3842-8715-175D687F3D55}"/>
          </ac:cxnSpMkLst>
        </pc:cxnChg>
      </pc:sldChg>
      <pc:sldChg chg="addSp delSp modSp add mod ord">
        <pc:chgData name="Matthew Liu" userId="e275b947-1045-4dcb-ae1d-26b8d0ac8b51" providerId="ADAL" clId="{89FCE6C9-C9C8-F344-9FBF-C9905C00A4C4}" dt="2020-09-07T08:51:27.703" v="534" actId="1076"/>
        <pc:sldMkLst>
          <pc:docMk/>
          <pc:sldMk cId="350243915" sldId="274"/>
        </pc:sldMkLst>
        <pc:spChg chg="del">
          <ac:chgData name="Matthew Liu" userId="e275b947-1045-4dcb-ae1d-26b8d0ac8b51" providerId="ADAL" clId="{89FCE6C9-C9C8-F344-9FBF-C9905C00A4C4}" dt="2020-09-07T08:50:30.881" v="527" actId="478"/>
          <ac:spMkLst>
            <pc:docMk/>
            <pc:sldMk cId="350243915" sldId="274"/>
            <ac:spMk id="2" creationId="{8E927B66-6F57-D340-B9B1-5F83AA1771EA}"/>
          </ac:spMkLst>
        </pc:spChg>
        <pc:spChg chg="del">
          <ac:chgData name="Matthew Liu" userId="e275b947-1045-4dcb-ae1d-26b8d0ac8b51" providerId="ADAL" clId="{89FCE6C9-C9C8-F344-9FBF-C9905C00A4C4}" dt="2020-09-07T08:51:14.622" v="529" actId="478"/>
          <ac:spMkLst>
            <pc:docMk/>
            <pc:sldMk cId="350243915" sldId="274"/>
            <ac:spMk id="3" creationId="{EAA145D2-3CD3-CE4D-B896-99389A74B953}"/>
          </ac:spMkLst>
        </pc:spChg>
        <pc:spChg chg="mod">
          <ac:chgData name="Matthew Liu" userId="e275b947-1045-4dcb-ae1d-26b8d0ac8b51" providerId="ADAL" clId="{89FCE6C9-C9C8-F344-9FBF-C9905C00A4C4}" dt="2020-09-07T08:50:27.696" v="526" actId="20577"/>
          <ac:spMkLst>
            <pc:docMk/>
            <pc:sldMk cId="350243915" sldId="274"/>
            <ac:spMk id="4" creationId="{07D1918D-ACEB-E640-83E5-FB5CF2FB9D60}"/>
          </ac:spMkLst>
        </pc:spChg>
        <pc:picChg chg="add mod">
          <ac:chgData name="Matthew Liu" userId="e275b947-1045-4dcb-ae1d-26b8d0ac8b51" providerId="ADAL" clId="{89FCE6C9-C9C8-F344-9FBF-C9905C00A4C4}" dt="2020-09-07T08:51:27.703" v="534" actId="1076"/>
          <ac:picMkLst>
            <pc:docMk/>
            <pc:sldMk cId="350243915" sldId="274"/>
            <ac:picMk id="6" creationId="{1F011000-E810-5547-8D47-87A8A902D7EA}"/>
          </ac:picMkLst>
        </pc:picChg>
      </pc:sldChg>
      <pc:sldChg chg="addSp delSp modSp add mod">
        <pc:chgData name="Matthew Liu" userId="e275b947-1045-4dcb-ae1d-26b8d0ac8b51" providerId="ADAL" clId="{89FCE6C9-C9C8-F344-9FBF-C9905C00A4C4}" dt="2020-09-07T09:27:48.731" v="848" actId="20577"/>
        <pc:sldMkLst>
          <pc:docMk/>
          <pc:sldMk cId="2674870251" sldId="275"/>
        </pc:sldMkLst>
        <pc:spChg chg="del">
          <ac:chgData name="Matthew Liu" userId="e275b947-1045-4dcb-ae1d-26b8d0ac8b51" providerId="ADAL" clId="{89FCE6C9-C9C8-F344-9FBF-C9905C00A4C4}" dt="2020-09-07T09:11:11.430" v="567" actId="478"/>
          <ac:spMkLst>
            <pc:docMk/>
            <pc:sldMk cId="2674870251" sldId="275"/>
            <ac:spMk id="2" creationId="{BBCF0728-2027-8948-90F9-28FE1CCC1C30}"/>
          </ac:spMkLst>
        </pc:spChg>
        <pc:spChg chg="del">
          <ac:chgData name="Matthew Liu" userId="e275b947-1045-4dcb-ae1d-26b8d0ac8b51" providerId="ADAL" clId="{89FCE6C9-C9C8-F344-9FBF-C9905C00A4C4}" dt="2020-09-07T09:11:22.966" v="568" actId="478"/>
          <ac:spMkLst>
            <pc:docMk/>
            <pc:sldMk cId="2674870251" sldId="275"/>
            <ac:spMk id="3" creationId="{A3007E8A-E4F0-7A4C-8A30-DA35562A2526}"/>
          </ac:spMkLst>
        </pc:spChg>
        <pc:spChg chg="mod">
          <ac:chgData name="Matthew Liu" userId="e275b947-1045-4dcb-ae1d-26b8d0ac8b51" providerId="ADAL" clId="{89FCE6C9-C9C8-F344-9FBF-C9905C00A4C4}" dt="2020-09-07T09:27:48.731" v="848" actId="20577"/>
          <ac:spMkLst>
            <pc:docMk/>
            <pc:sldMk cId="2674870251" sldId="275"/>
            <ac:spMk id="4" creationId="{B1737A49-53FB-8740-B431-ABF5180BC8CE}"/>
          </ac:spMkLst>
        </pc:spChg>
        <pc:spChg chg="add mod">
          <ac:chgData name="Matthew Liu" userId="e275b947-1045-4dcb-ae1d-26b8d0ac8b51" providerId="ADAL" clId="{89FCE6C9-C9C8-F344-9FBF-C9905C00A4C4}" dt="2020-09-07T09:27:29.850" v="847" actId="1076"/>
          <ac:spMkLst>
            <pc:docMk/>
            <pc:sldMk cId="2674870251" sldId="275"/>
            <ac:spMk id="6" creationId="{CD31B337-76E3-0E45-BF15-F5B7A3840964}"/>
          </ac:spMkLst>
        </pc:spChg>
        <pc:spChg chg="add mod">
          <ac:chgData name="Matthew Liu" userId="e275b947-1045-4dcb-ae1d-26b8d0ac8b51" providerId="ADAL" clId="{89FCE6C9-C9C8-F344-9FBF-C9905C00A4C4}" dt="2020-09-07T09:14:58.536" v="610" actId="14100"/>
          <ac:spMkLst>
            <pc:docMk/>
            <pc:sldMk cId="2674870251" sldId="275"/>
            <ac:spMk id="7" creationId="{6BDE0796-024B-7348-829D-66AA124AEE96}"/>
          </ac:spMkLst>
        </pc:spChg>
        <pc:spChg chg="add mod">
          <ac:chgData name="Matthew Liu" userId="e275b947-1045-4dcb-ae1d-26b8d0ac8b51" providerId="ADAL" clId="{89FCE6C9-C9C8-F344-9FBF-C9905C00A4C4}" dt="2020-09-07T09:19:16.228" v="694" actId="1076"/>
          <ac:spMkLst>
            <pc:docMk/>
            <pc:sldMk cId="2674870251" sldId="275"/>
            <ac:spMk id="8" creationId="{BD570296-BF05-F647-BCF6-609789EBAB7E}"/>
          </ac:spMkLst>
        </pc:spChg>
        <pc:spChg chg="add mod">
          <ac:chgData name="Matthew Liu" userId="e275b947-1045-4dcb-ae1d-26b8d0ac8b51" providerId="ADAL" clId="{89FCE6C9-C9C8-F344-9FBF-C9905C00A4C4}" dt="2020-09-07T09:25:36.892" v="798" actId="207"/>
          <ac:spMkLst>
            <pc:docMk/>
            <pc:sldMk cId="2674870251" sldId="275"/>
            <ac:spMk id="9" creationId="{742434CD-1FFE-E148-9AE7-707168075002}"/>
          </ac:spMkLst>
        </pc:spChg>
        <pc:spChg chg="add mod">
          <ac:chgData name="Matthew Liu" userId="e275b947-1045-4dcb-ae1d-26b8d0ac8b51" providerId="ADAL" clId="{89FCE6C9-C9C8-F344-9FBF-C9905C00A4C4}" dt="2020-09-07T09:21:38.157" v="704" actId="1076"/>
          <ac:spMkLst>
            <pc:docMk/>
            <pc:sldMk cId="2674870251" sldId="275"/>
            <ac:spMk id="10" creationId="{01A014E1-AE8B-3F47-99B1-8F533D96C478}"/>
          </ac:spMkLst>
        </pc:spChg>
        <pc:spChg chg="add mod">
          <ac:chgData name="Matthew Liu" userId="e275b947-1045-4dcb-ae1d-26b8d0ac8b51" providerId="ADAL" clId="{89FCE6C9-C9C8-F344-9FBF-C9905C00A4C4}" dt="2020-09-07T09:25:40.093" v="799" actId="207"/>
          <ac:spMkLst>
            <pc:docMk/>
            <pc:sldMk cId="2674870251" sldId="275"/>
            <ac:spMk id="11" creationId="{DA14FBEB-40E9-ED45-8FF4-CDCC1B790150}"/>
          </ac:spMkLst>
        </pc:spChg>
        <pc:spChg chg="add mod">
          <ac:chgData name="Matthew Liu" userId="e275b947-1045-4dcb-ae1d-26b8d0ac8b51" providerId="ADAL" clId="{89FCE6C9-C9C8-F344-9FBF-C9905C00A4C4}" dt="2020-09-07T09:23:31.126" v="743" actId="1076"/>
          <ac:spMkLst>
            <pc:docMk/>
            <pc:sldMk cId="2674870251" sldId="275"/>
            <ac:spMk id="16" creationId="{71F8BF26-C926-5A43-B0FB-C204F5DCC751}"/>
          </ac:spMkLst>
        </pc:spChg>
        <pc:spChg chg="add mod">
          <ac:chgData name="Matthew Liu" userId="e275b947-1045-4dcb-ae1d-26b8d0ac8b51" providerId="ADAL" clId="{89FCE6C9-C9C8-F344-9FBF-C9905C00A4C4}" dt="2020-09-07T09:24:41.075" v="778" actId="1076"/>
          <ac:spMkLst>
            <pc:docMk/>
            <pc:sldMk cId="2674870251" sldId="275"/>
            <ac:spMk id="17" creationId="{11C237A5-AA49-5B41-8469-C5EC6302A662}"/>
          </ac:spMkLst>
        </pc:spChg>
        <pc:spChg chg="add mod">
          <ac:chgData name="Matthew Liu" userId="e275b947-1045-4dcb-ae1d-26b8d0ac8b51" providerId="ADAL" clId="{89FCE6C9-C9C8-F344-9FBF-C9905C00A4C4}" dt="2020-09-07T09:25:21.690" v="795" actId="20577"/>
          <ac:spMkLst>
            <pc:docMk/>
            <pc:sldMk cId="2674870251" sldId="275"/>
            <ac:spMk id="23" creationId="{6123A104-DDFD-8A42-AA1D-C8687120CF3D}"/>
          </ac:spMkLst>
        </pc:spChg>
        <pc:spChg chg="add mod">
          <ac:chgData name="Matthew Liu" userId="e275b947-1045-4dcb-ae1d-26b8d0ac8b51" providerId="ADAL" clId="{89FCE6C9-C9C8-F344-9FBF-C9905C00A4C4}" dt="2020-09-07T09:26:07.310" v="834" actId="1076"/>
          <ac:spMkLst>
            <pc:docMk/>
            <pc:sldMk cId="2674870251" sldId="275"/>
            <ac:spMk id="24" creationId="{216AC4DD-BCE1-364F-84C0-D06BCDE4C369}"/>
          </ac:spMkLst>
        </pc:spChg>
        <pc:spChg chg="add mod">
          <ac:chgData name="Matthew Liu" userId="e275b947-1045-4dcb-ae1d-26b8d0ac8b51" providerId="ADAL" clId="{89FCE6C9-C9C8-F344-9FBF-C9905C00A4C4}" dt="2020-09-07T09:27:04.090" v="841" actId="20577"/>
          <ac:spMkLst>
            <pc:docMk/>
            <pc:sldMk cId="2674870251" sldId="275"/>
            <ac:spMk id="27" creationId="{947EA6F5-0E76-E84B-AAEF-9BFA884A9063}"/>
          </ac:spMkLst>
        </pc:spChg>
        <pc:picChg chg="add mod">
          <ac:chgData name="Matthew Liu" userId="e275b947-1045-4dcb-ae1d-26b8d0ac8b51" providerId="ADAL" clId="{89FCE6C9-C9C8-F344-9FBF-C9905C00A4C4}" dt="2020-09-07T09:27:26.479" v="846" actId="1076"/>
          <ac:picMkLst>
            <pc:docMk/>
            <pc:sldMk cId="2674870251" sldId="275"/>
            <ac:picMk id="5" creationId="{B7156997-DCE7-E340-BD10-4BF282BFE6B7}"/>
          </ac:picMkLst>
        </pc:picChg>
        <pc:cxnChg chg="add mod">
          <ac:chgData name="Matthew Liu" userId="e275b947-1045-4dcb-ae1d-26b8d0ac8b51" providerId="ADAL" clId="{89FCE6C9-C9C8-F344-9FBF-C9905C00A4C4}" dt="2020-09-07T09:20:03.322" v="697" actId="692"/>
          <ac:cxnSpMkLst>
            <pc:docMk/>
            <pc:sldMk cId="2674870251" sldId="275"/>
            <ac:cxnSpMk id="13" creationId="{DB2E53F1-B3E3-524C-98EE-B63F199CDF83}"/>
          </ac:cxnSpMkLst>
        </pc:cxnChg>
        <pc:cxnChg chg="add mod">
          <ac:chgData name="Matthew Liu" userId="e275b947-1045-4dcb-ae1d-26b8d0ac8b51" providerId="ADAL" clId="{89FCE6C9-C9C8-F344-9FBF-C9905C00A4C4}" dt="2020-09-07T09:21:34.430" v="703" actId="14100"/>
          <ac:cxnSpMkLst>
            <pc:docMk/>
            <pc:sldMk cId="2674870251" sldId="275"/>
            <ac:cxnSpMk id="14" creationId="{2D90E1A0-6304-814B-8B46-093E8F70E00A}"/>
          </ac:cxnSpMkLst>
        </pc:cxnChg>
        <pc:cxnChg chg="add mod">
          <ac:chgData name="Matthew Liu" userId="e275b947-1045-4dcb-ae1d-26b8d0ac8b51" providerId="ADAL" clId="{89FCE6C9-C9C8-F344-9FBF-C9905C00A4C4}" dt="2020-09-07T09:23:41.147" v="746" actId="14100"/>
          <ac:cxnSpMkLst>
            <pc:docMk/>
            <pc:sldMk cId="2674870251" sldId="275"/>
            <ac:cxnSpMk id="18" creationId="{C2FA022B-ED7E-5843-B9DB-A6FA8F53A9EA}"/>
          </ac:cxnSpMkLst>
        </pc:cxnChg>
        <pc:cxnChg chg="add mod">
          <ac:chgData name="Matthew Liu" userId="e275b947-1045-4dcb-ae1d-26b8d0ac8b51" providerId="ADAL" clId="{89FCE6C9-C9C8-F344-9FBF-C9905C00A4C4}" dt="2020-09-07T09:24:50.236" v="780" actId="14100"/>
          <ac:cxnSpMkLst>
            <pc:docMk/>
            <pc:sldMk cId="2674870251" sldId="275"/>
            <ac:cxnSpMk id="20" creationId="{8128D631-BE27-634C-BF7C-389C20D6B08A}"/>
          </ac:cxnSpMkLst>
        </pc:cxnChg>
        <pc:cxnChg chg="add mod">
          <ac:chgData name="Matthew Liu" userId="e275b947-1045-4dcb-ae1d-26b8d0ac8b51" providerId="ADAL" clId="{89FCE6C9-C9C8-F344-9FBF-C9905C00A4C4}" dt="2020-09-07T09:26:18.412" v="837" actId="14100"/>
          <ac:cxnSpMkLst>
            <pc:docMk/>
            <pc:sldMk cId="2674870251" sldId="275"/>
            <ac:cxnSpMk id="25" creationId="{E5DA9910-3C6E-F54E-9EEB-C33B64304EE6}"/>
          </ac:cxnSpMkLst>
        </pc:cxnChg>
        <pc:cxnChg chg="add mod">
          <ac:chgData name="Matthew Liu" userId="e275b947-1045-4dcb-ae1d-26b8d0ac8b51" providerId="ADAL" clId="{89FCE6C9-C9C8-F344-9FBF-C9905C00A4C4}" dt="2020-09-07T09:27:17.319" v="845" actId="14100"/>
          <ac:cxnSpMkLst>
            <pc:docMk/>
            <pc:sldMk cId="2674870251" sldId="275"/>
            <ac:cxnSpMk id="28" creationId="{AB6AF4C9-D495-0942-B1A2-63C0A1C19FC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F7036A-E82A-4D01-8416-76EC73B34597}" type="datetimeFigureOut">
              <a:rPr lang="en-GB" smtClean="0"/>
              <a:t>04/09/2020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244E99-C478-49C3-A66A-7B74ED2E595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09756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ED64CF-B3D6-144E-A16C-F79DE7F5CF9E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CAE393-E4FB-7D4D-A041-A9DBA1B70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016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Input: eventhub7 {"Sound Level": 46.7}</a:t>
            </a:r>
          </a:p>
          <a:p>
            <a:r>
              <a:rPr lang="en-US" dirty="0"/>
              <a:t>Output: eventhub8 {"Impact":2}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0CAE393-E4FB-7D4D-A041-A9DBA1B7070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332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11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grpSp>
        <p:nvGrpSpPr>
          <p:cNvPr id="12" name="Groupe 11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13" name="Connecteur droit 12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>
              <a:endCxn id="22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cteur droit 16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necteur droit 20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Ellipse 25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Ellipse 26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Connecteur droit 27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1" name="Connecteur droit 30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32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33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lipse 34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Ellipse 35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Ellipse 36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8" name="Ellipse 37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Ellipse 38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Ellipse 39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3" name="Connecteur droit 42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6" name="Groupe 45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47" name="Connecteur droit 4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Connecteur droit 4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4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Ellipse 52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6966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83142"/>
            <a:ext cx="3805381" cy="1042599"/>
            <a:chOff x="528781" y="1856509"/>
            <a:chExt cx="3805381" cy="1042599"/>
          </a:xfrm>
          <a:solidFill>
            <a:schemeClr val="tx1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044853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61370"/>
            <a:ext cx="3805381" cy="1042599"/>
            <a:chOff x="528781" y="1856509"/>
            <a:chExt cx="3805381" cy="1042599"/>
          </a:xfrm>
          <a:solidFill>
            <a:schemeClr val="accent5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603748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1.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9668996" y="2274570"/>
            <a:ext cx="1819275" cy="357041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7" name="Groupe 6"/>
          <p:cNvGrpSpPr/>
          <p:nvPr userDrawn="1"/>
        </p:nvGrpSpPr>
        <p:grpSpPr>
          <a:xfrm>
            <a:off x="9998518" y="4183142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10" name="Ellipse 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>
              <a:stCxn id="10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8251450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7093590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/>
          <p:cNvGrpSpPr/>
          <p:nvPr userDrawn="1"/>
        </p:nvGrpSpPr>
        <p:grpSpPr>
          <a:xfrm>
            <a:off x="-241863" y="212439"/>
            <a:ext cx="1978798" cy="152214"/>
            <a:chOff x="528781" y="2746894"/>
            <a:chExt cx="1978798" cy="152214"/>
          </a:xfrm>
          <a:solidFill>
            <a:schemeClr val="bg2"/>
          </a:solidFill>
        </p:grpSpPr>
        <p:sp>
          <p:nvSpPr>
            <p:cNvPr id="8" name="Ellipse 7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9" name="Connecteur droit 8"/>
            <p:cNvCxnSpPr>
              <a:endCxn id="8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e 9"/>
          <p:cNvGrpSpPr/>
          <p:nvPr userDrawn="1"/>
        </p:nvGrpSpPr>
        <p:grpSpPr>
          <a:xfrm>
            <a:off x="11696792" y="-391886"/>
            <a:ext cx="152214" cy="5153192"/>
            <a:chOff x="6317765" y="0"/>
            <a:chExt cx="152214" cy="5153192"/>
          </a:xfrm>
        </p:grpSpPr>
        <p:sp>
          <p:nvSpPr>
            <p:cNvPr id="11" name="Ellipse 10"/>
            <p:cNvSpPr/>
            <p:nvPr userDrawn="1"/>
          </p:nvSpPr>
          <p:spPr>
            <a:xfrm>
              <a:off x="6317765" y="5000978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>
              <a:stCxn id="11" idx="0"/>
            </p:cNvCxnSpPr>
            <p:nvPr userDrawn="1"/>
          </p:nvCxnSpPr>
          <p:spPr>
            <a:xfrm flipV="1">
              <a:off x="6393872" y="0"/>
              <a:ext cx="0" cy="5000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e 12"/>
          <p:cNvGrpSpPr/>
          <p:nvPr userDrawn="1"/>
        </p:nvGrpSpPr>
        <p:grpSpPr>
          <a:xfrm>
            <a:off x="-1476306" y="248592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15" name="Ellipse 14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 droit 18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1" name="Connecteur droit 20"/>
            <p:cNvCxnSpPr>
              <a:stCxn id="15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3" name="Espace réservé du texte 11"/>
          <p:cNvSpPr>
            <a:spLocks noGrp="1"/>
          </p:cNvSpPr>
          <p:nvPr>
            <p:ph type="body" sz="quarter" idx="23" hasCustomPrompt="1"/>
          </p:nvPr>
        </p:nvSpPr>
        <p:spPr>
          <a:xfrm>
            <a:off x="767044" y="2274570"/>
            <a:ext cx="10721226" cy="3570418"/>
          </a:xfrm>
        </p:spPr>
        <p:txBody>
          <a:bodyPr numCol="1"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4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122901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2183130"/>
            <a:ext cx="12192000" cy="4083199"/>
          </a:xfrm>
          <a:prstGeom prst="rect">
            <a:avLst/>
          </a:prstGeom>
          <a:solidFill>
            <a:schemeClr val="tx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3977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8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3977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446976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46976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5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8199755" y="3098631"/>
            <a:ext cx="3154045" cy="561975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8199755" y="3797132"/>
            <a:ext cx="3154045" cy="1776730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11" name="Groupe 10"/>
          <p:cNvGrpSpPr/>
          <p:nvPr userDrawn="1"/>
        </p:nvGrpSpPr>
        <p:grpSpPr>
          <a:xfrm rot="10800000">
            <a:off x="8199755" y="5945665"/>
            <a:ext cx="4094323" cy="152214"/>
            <a:chOff x="-253388" y="6174265"/>
            <a:chExt cx="4094323" cy="152214"/>
          </a:xfrm>
          <a:solidFill>
            <a:schemeClr val="bg2"/>
          </a:solidFill>
        </p:grpSpPr>
        <p:cxnSp>
          <p:nvCxnSpPr>
            <p:cNvPr id="12" name="Connecteur droit 11"/>
            <p:cNvCxnSpPr/>
            <p:nvPr userDrawn="1"/>
          </p:nvCxnSpPr>
          <p:spPr>
            <a:xfrm>
              <a:off x="-253388" y="6242440"/>
              <a:ext cx="4065644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3688721" y="6174265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>
                <a:solidFill>
                  <a:schemeClr val="bg2"/>
                </a:solidFill>
              </a:endParaRPr>
            </a:p>
          </p:txBody>
        </p:sp>
      </p:grpSp>
      <p:grpSp>
        <p:nvGrpSpPr>
          <p:cNvPr id="20" name="Groupe 19"/>
          <p:cNvGrpSpPr/>
          <p:nvPr userDrawn="1"/>
        </p:nvGrpSpPr>
        <p:grpSpPr>
          <a:xfrm>
            <a:off x="-492234" y="2532538"/>
            <a:ext cx="1978798" cy="152214"/>
            <a:chOff x="528781" y="2746894"/>
            <a:chExt cx="1978798" cy="152214"/>
          </a:xfrm>
          <a:solidFill>
            <a:schemeClr val="bg2"/>
          </a:solidFill>
        </p:grpSpPr>
        <p:sp>
          <p:nvSpPr>
            <p:cNvPr id="21" name="Ellipse 20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>
              <a:endCxn id="21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6347756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e 5"/>
          <p:cNvGrpSpPr/>
          <p:nvPr userDrawn="1"/>
        </p:nvGrpSpPr>
        <p:grpSpPr>
          <a:xfrm rot="10800000">
            <a:off x="-602080" y="5739429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7" name="Connecteur droit 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985750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4" name="Rectangle 13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oupe 5"/>
          <p:cNvGrpSpPr/>
          <p:nvPr userDrawn="1"/>
        </p:nvGrpSpPr>
        <p:grpSpPr>
          <a:xfrm rot="10800000">
            <a:off x="-611045" y="5743976"/>
            <a:ext cx="2211245" cy="1253616"/>
            <a:chOff x="10742040" y="1599441"/>
            <a:chExt cx="2211245" cy="1253616"/>
          </a:xfrm>
          <a:solidFill>
            <a:schemeClr val="accent4"/>
          </a:solidFill>
        </p:grpSpPr>
        <p:cxnSp>
          <p:nvCxnSpPr>
            <p:cNvPr id="16" name="Connecteur droit 1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Ellipse 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11228625" y="2777136"/>
              <a:ext cx="75921" cy="75921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53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13" name="Rectangle 12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19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  <p:grpSp>
        <p:nvGrpSpPr>
          <p:cNvPr id="20" name="Groupe 19"/>
          <p:cNvGrpSpPr/>
          <p:nvPr userDrawn="1"/>
        </p:nvGrpSpPr>
        <p:grpSpPr>
          <a:xfrm rot="10800000">
            <a:off x="-602080" y="5739429"/>
            <a:ext cx="2211245" cy="1261236"/>
            <a:chOff x="10742040" y="1599441"/>
            <a:chExt cx="2211245" cy="1261236"/>
          </a:xfrm>
          <a:solidFill>
            <a:schemeClr val="accent4"/>
          </a:solidFill>
        </p:grpSpPr>
        <p:cxnSp>
          <p:nvCxnSpPr>
            <p:cNvPr id="21" name="Connecteur droit 20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rgbClr val="00CC9B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Ellipse 21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23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00CC9B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777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10"/>
          <p:cNvSpPr>
            <a:spLocks noGrp="1"/>
          </p:cNvSpPr>
          <p:nvPr>
            <p:ph type="pic" sz="quarter" idx="16"/>
          </p:nvPr>
        </p:nvSpPr>
        <p:spPr>
          <a:xfrm>
            <a:off x="6521825" y="617247"/>
            <a:ext cx="4840942" cy="5531224"/>
          </a:xfrm>
        </p:spPr>
        <p:txBody>
          <a:bodyPr/>
          <a:lstStyle/>
          <a:p>
            <a:endParaRPr lang="en-GB"/>
          </a:p>
        </p:txBody>
      </p:sp>
      <p:sp>
        <p:nvSpPr>
          <p:cNvPr id="2" name="Rectangle 1"/>
          <p:cNvSpPr/>
          <p:nvPr userDrawn="1"/>
        </p:nvSpPr>
        <p:spPr>
          <a:xfrm>
            <a:off x="767043" y="5567082"/>
            <a:ext cx="4885204" cy="5813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4" name="Groupe 13"/>
          <p:cNvGrpSpPr/>
          <p:nvPr userDrawn="1"/>
        </p:nvGrpSpPr>
        <p:grpSpPr>
          <a:xfrm rot="10800000">
            <a:off x="-611045" y="5743976"/>
            <a:ext cx="2211245" cy="1253616"/>
            <a:chOff x="10742040" y="1599441"/>
            <a:chExt cx="2211245" cy="1253616"/>
          </a:xfrm>
          <a:solidFill>
            <a:schemeClr val="accent4"/>
          </a:solidFill>
        </p:grpSpPr>
        <p:cxnSp>
          <p:nvCxnSpPr>
            <p:cNvPr id="15" name="Connecteur droit 14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Ellipse 24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 droit 26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 userDrawn="1"/>
          </p:nvSpPr>
          <p:spPr>
            <a:xfrm>
              <a:off x="11228625" y="2777136"/>
              <a:ext cx="75921" cy="75921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Ellipse 28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chemeClr val="tx2"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885204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fr-FR" err="1"/>
              <a:t>Title</a:t>
            </a:r>
            <a:endParaRPr lang="en-GB"/>
          </a:p>
        </p:txBody>
      </p:sp>
      <p:sp>
        <p:nvSpPr>
          <p:cNvPr id="31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757082"/>
            <a:ext cx="4885204" cy="3479615"/>
          </a:xfrm>
        </p:spPr>
        <p:txBody>
          <a:bodyPr>
            <a:normAutofit/>
          </a:bodyPr>
          <a:lstStyle>
            <a:lvl1pPr>
              <a:defRPr sz="13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Text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0985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8023860" y="0"/>
            <a:ext cx="4168140" cy="6475228"/>
          </a:xfrm>
        </p:spPr>
        <p:txBody>
          <a:bodyPr/>
          <a:lstStyle/>
          <a:p>
            <a:endParaRPr lang="en-GB"/>
          </a:p>
        </p:txBody>
      </p:sp>
      <p:sp>
        <p:nvSpPr>
          <p:cNvPr id="30" name="Rectangle 29"/>
          <p:cNvSpPr/>
          <p:nvPr userDrawn="1"/>
        </p:nvSpPr>
        <p:spPr>
          <a:xfrm>
            <a:off x="744915" y="1704277"/>
            <a:ext cx="3401097" cy="39317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1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1638" y="2092994"/>
            <a:ext cx="2673985" cy="3257184"/>
          </a:xfrm>
        </p:spPr>
        <p:txBody>
          <a:bodyPr>
            <a:normAutofit/>
          </a:bodyPr>
          <a:lstStyle>
            <a:lvl1pPr>
              <a:defRPr sz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2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72892" y="2086894"/>
            <a:ext cx="2673985" cy="3257184"/>
          </a:xfrm>
        </p:spPr>
        <p:txBody>
          <a:bodyPr>
            <a:normAutofit/>
          </a:bodyPr>
          <a:lstStyle>
            <a:lvl1pPr algn="just"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33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767044" y="693235"/>
            <a:ext cx="6628580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4355389" y="6161119"/>
            <a:ext cx="2840192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 userDrawn="1"/>
        </p:nvCxnSpPr>
        <p:spPr>
          <a:xfrm>
            <a:off x="4399055" y="5889685"/>
            <a:ext cx="0" cy="11677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Ellipse 8"/>
          <p:cNvSpPr/>
          <p:nvPr userDrawn="1"/>
        </p:nvSpPr>
        <p:spPr>
          <a:xfrm rot="16200000">
            <a:off x="6038354" y="609127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0" name="Ellipse 9"/>
          <p:cNvSpPr/>
          <p:nvPr userDrawn="1"/>
        </p:nvSpPr>
        <p:spPr>
          <a:xfrm rot="16200000">
            <a:off x="43229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1" name="Connecteur droit 10"/>
          <p:cNvCxnSpPr/>
          <p:nvPr userDrawn="1"/>
        </p:nvCxnSpPr>
        <p:spPr>
          <a:xfrm rot="16200000" flipH="1">
            <a:off x="4749374" y="5711151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 userDrawn="1"/>
        </p:nvSpPr>
        <p:spPr>
          <a:xfrm rot="16200000">
            <a:off x="51328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0" y="6475228"/>
            <a:ext cx="4648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llipse 13"/>
          <p:cNvSpPr/>
          <p:nvPr userDrawn="1"/>
        </p:nvSpPr>
        <p:spPr>
          <a:xfrm rot="16200000">
            <a:off x="4344372" y="640471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5" name="Connecteur droit 14"/>
          <p:cNvCxnSpPr/>
          <p:nvPr userDrawn="1"/>
        </p:nvCxnSpPr>
        <p:spPr>
          <a:xfrm rot="16200000" flipH="1">
            <a:off x="5632966" y="6108919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7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4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5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</p:grpSpPr>
        <p:cxnSp>
          <p:nvCxnSpPr>
            <p:cNvPr id="42" name="Connecteur droit 41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Ellipse 42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necteur droit 43"/>
            <p:cNvCxnSpPr>
              <a:endCxn id="51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Ellipse 44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Connecteur droit 45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lipse 47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Ellipse 48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2" name="Connecteur droit 51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52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ln>
              <a:solidFill>
                <a:srgbClr val="FCE500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Ellipse 53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Ellipse 54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Ellipse 55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7" name="Connecteur droit 56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Ellipse 57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0" name="Connecteur droit 59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60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eur droit 62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Ellipse 63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5" name="Ellipse 64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6" name="Ellipse 65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Ellipse 66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Ellipse 67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2" name="Connecteur droit 71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72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Ellipse 73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solidFill>
              <a:srgbClr val="FCE5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96" name="Groupe 95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87" name="Connecteur droit 86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Ellipse 87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89" name="Connecteur droit 88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cteur droit 89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4" name="Connecteur droit 93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Ellipse 94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0414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67043" y="1718443"/>
            <a:ext cx="3401097" cy="393171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4380211" y="1703295"/>
            <a:ext cx="3401097" cy="39317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8356934" y="2092012"/>
            <a:ext cx="2673985" cy="325718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58675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708188" y="2085912"/>
            <a:ext cx="2673985" cy="3257184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8839200" y="5052148"/>
            <a:ext cx="7195581" cy="1805852"/>
            <a:chOff x="0" y="5251570"/>
            <a:chExt cx="7195581" cy="1805852"/>
          </a:xfrm>
        </p:grpSpPr>
        <p:cxnSp>
          <p:nvCxnSpPr>
            <p:cNvPr id="7" name="Connecteur droit 6"/>
            <p:cNvCxnSpPr/>
            <p:nvPr userDrawn="1"/>
          </p:nvCxnSpPr>
          <p:spPr>
            <a:xfrm>
              <a:off x="4355389" y="6161119"/>
              <a:ext cx="2840192" cy="1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/>
            <p:cNvCxnSpPr/>
            <p:nvPr userDrawn="1"/>
          </p:nvCxnSpPr>
          <p:spPr>
            <a:xfrm>
              <a:off x="4399055" y="5889685"/>
              <a:ext cx="0" cy="1167737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Ellipse 8"/>
            <p:cNvSpPr/>
            <p:nvPr userDrawn="1"/>
          </p:nvSpPr>
          <p:spPr>
            <a:xfrm rot="16200000">
              <a:off x="6038354" y="6091276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Ellipse 9"/>
            <p:cNvSpPr/>
            <p:nvPr userDrawn="1"/>
          </p:nvSpPr>
          <p:spPr>
            <a:xfrm rot="16200000">
              <a:off x="4322948" y="6082750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1" name="Connecteur droit 10"/>
            <p:cNvCxnSpPr/>
            <p:nvPr userDrawn="1"/>
          </p:nvCxnSpPr>
          <p:spPr>
            <a:xfrm rot="16200000" flipH="1">
              <a:off x="4749374" y="5711151"/>
              <a:ext cx="91916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 userDrawn="1"/>
          </p:nvSpPr>
          <p:spPr>
            <a:xfrm rot="16200000">
              <a:off x="5132848" y="6082750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/>
            <p:cNvCxnSpPr/>
            <p:nvPr userDrawn="1"/>
          </p:nvCxnSpPr>
          <p:spPr>
            <a:xfrm>
              <a:off x="0" y="6475228"/>
              <a:ext cx="4648620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 rot="16200000">
              <a:off x="4344372" y="6404716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 rot="16200000" flipH="1">
              <a:off x="5632966" y="6108919"/>
              <a:ext cx="919161" cy="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7" name="Connecteur droit 16"/>
          <p:cNvCxnSpPr/>
          <p:nvPr userDrawn="1"/>
        </p:nvCxnSpPr>
        <p:spPr>
          <a:xfrm flipV="1">
            <a:off x="359926" y="4378169"/>
            <a:ext cx="0" cy="2479832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lipse 30"/>
          <p:cNvSpPr/>
          <p:nvPr userDrawn="1"/>
        </p:nvSpPr>
        <p:spPr>
          <a:xfrm rot="10800000">
            <a:off x="288144" y="4225955"/>
            <a:ext cx="152214" cy="152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7884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8023860" y="0"/>
            <a:ext cx="4168140" cy="6475228"/>
          </a:xfrm>
        </p:spPr>
        <p:txBody>
          <a:bodyPr/>
          <a:lstStyle/>
          <a:p>
            <a:endParaRPr lang="en-GB"/>
          </a:p>
        </p:txBody>
      </p:sp>
      <p:sp>
        <p:nvSpPr>
          <p:cNvPr id="6" name="Rectangle 5"/>
          <p:cNvSpPr/>
          <p:nvPr userDrawn="1"/>
        </p:nvSpPr>
        <p:spPr>
          <a:xfrm>
            <a:off x="744915" y="1704277"/>
            <a:ext cx="3401097" cy="393171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4721638" y="2092994"/>
            <a:ext cx="2673985" cy="3257184"/>
          </a:xfrm>
        </p:spPr>
        <p:txBody>
          <a:bodyPr>
            <a:normAutofit/>
          </a:bodyPr>
          <a:lstStyle>
            <a:lvl1pPr>
              <a:defRPr sz="16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8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1072892" y="2086894"/>
            <a:ext cx="2673985" cy="3257184"/>
          </a:xfrm>
        </p:spPr>
        <p:txBody>
          <a:bodyPr>
            <a:normAutofit/>
          </a:bodyPr>
          <a:lstStyle>
            <a:lvl1pPr algn="just"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2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767044" y="693235"/>
            <a:ext cx="6628580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cxnSp>
        <p:nvCxnSpPr>
          <p:cNvPr id="7" name="Connecteur droit 6"/>
          <p:cNvCxnSpPr/>
          <p:nvPr userDrawn="1"/>
        </p:nvCxnSpPr>
        <p:spPr>
          <a:xfrm>
            <a:off x="4355389" y="6161119"/>
            <a:ext cx="2840192" cy="1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 userDrawn="1"/>
        </p:nvCxnSpPr>
        <p:spPr>
          <a:xfrm>
            <a:off x="4399055" y="5889685"/>
            <a:ext cx="0" cy="116773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lipse 11"/>
          <p:cNvSpPr/>
          <p:nvPr userDrawn="1"/>
        </p:nvSpPr>
        <p:spPr>
          <a:xfrm rot="16200000">
            <a:off x="6038354" y="609127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Ellipse 12"/>
          <p:cNvSpPr/>
          <p:nvPr userDrawn="1"/>
        </p:nvSpPr>
        <p:spPr>
          <a:xfrm rot="16200000">
            <a:off x="43229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Connecteur droit 13"/>
          <p:cNvCxnSpPr/>
          <p:nvPr userDrawn="1"/>
        </p:nvCxnSpPr>
        <p:spPr>
          <a:xfrm rot="16200000" flipH="1">
            <a:off x="4749374" y="5711151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Ellipse 15"/>
          <p:cNvSpPr/>
          <p:nvPr userDrawn="1"/>
        </p:nvSpPr>
        <p:spPr>
          <a:xfrm rot="16200000">
            <a:off x="5132848" y="6082750"/>
            <a:ext cx="152214" cy="152214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9" name="Connecteur droit 18"/>
          <p:cNvCxnSpPr/>
          <p:nvPr userDrawn="1"/>
        </p:nvCxnSpPr>
        <p:spPr>
          <a:xfrm>
            <a:off x="0" y="6475228"/>
            <a:ext cx="464862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Ellipse 19"/>
          <p:cNvSpPr/>
          <p:nvPr userDrawn="1"/>
        </p:nvSpPr>
        <p:spPr>
          <a:xfrm rot="16200000">
            <a:off x="4344372" y="6404716"/>
            <a:ext cx="114580" cy="11458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Connecteur droit 20"/>
          <p:cNvCxnSpPr/>
          <p:nvPr userDrawn="1"/>
        </p:nvCxnSpPr>
        <p:spPr>
          <a:xfrm rot="16200000" flipH="1">
            <a:off x="5632966" y="6108919"/>
            <a:ext cx="91916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8259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zones + phot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767043" y="1718443"/>
            <a:ext cx="3401097" cy="3931710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24" name="Rectangle 23"/>
          <p:cNvSpPr/>
          <p:nvPr userDrawn="1"/>
        </p:nvSpPr>
        <p:spPr>
          <a:xfrm>
            <a:off x="4613293" y="1703295"/>
            <a:ext cx="3401097" cy="393171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5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8455546" y="2085912"/>
            <a:ext cx="2673985" cy="3257184"/>
          </a:xfrm>
        </p:spPr>
        <p:txBody>
          <a:bodyPr>
            <a:normAutofit/>
          </a:bodyPr>
          <a:lstStyle>
            <a:lvl1pPr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767043" y="693235"/>
            <a:ext cx="1058675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4941270" y="2085912"/>
            <a:ext cx="2673985" cy="3257184"/>
          </a:xfrm>
        </p:spPr>
        <p:txBody>
          <a:bodyPr>
            <a:normAutofit/>
          </a:bodyPr>
          <a:lstStyle>
            <a:lvl1pPr algn="just">
              <a:defRPr sz="14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cxnSp>
        <p:nvCxnSpPr>
          <p:cNvPr id="10" name="Connecteur droit 9"/>
          <p:cNvCxnSpPr/>
          <p:nvPr userDrawn="1"/>
        </p:nvCxnSpPr>
        <p:spPr>
          <a:xfrm flipV="1">
            <a:off x="359926" y="4378169"/>
            <a:ext cx="0" cy="2479832"/>
          </a:xfrm>
          <a:prstGeom prst="lin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e 2"/>
          <p:cNvGrpSpPr/>
          <p:nvPr userDrawn="1"/>
        </p:nvGrpSpPr>
        <p:grpSpPr>
          <a:xfrm>
            <a:off x="9549767" y="-89150"/>
            <a:ext cx="3159528" cy="1347535"/>
            <a:chOff x="9796869" y="4378169"/>
            <a:chExt cx="3159528" cy="1347535"/>
          </a:xfrm>
          <a:solidFill>
            <a:schemeClr val="accent4"/>
          </a:solidFill>
        </p:grpSpPr>
        <p:cxnSp>
          <p:nvCxnSpPr>
            <p:cNvPr id="8" name="Connecteur droit 7"/>
            <p:cNvCxnSpPr/>
            <p:nvPr userDrawn="1"/>
          </p:nvCxnSpPr>
          <p:spPr>
            <a:xfrm rot="10800000">
              <a:off x="11286785" y="4378169"/>
              <a:ext cx="0" cy="1120816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 rot="10800000">
              <a:off x="11239357" y="5509360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 rot="10800000">
              <a:off x="10981743" y="5096037"/>
              <a:ext cx="0" cy="62966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 rot="10800000">
              <a:off x="9796869" y="5096037"/>
              <a:ext cx="1717040" cy="0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 rot="10800000">
              <a:off x="11452852" y="5058077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/>
            <p:cNvSpPr/>
            <p:nvPr userDrawn="1"/>
          </p:nvSpPr>
          <p:spPr>
            <a:xfrm rot="10800000">
              <a:off x="10943783" y="5046786"/>
              <a:ext cx="75921" cy="75921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 rot="10800000">
              <a:off x="11210678" y="5425321"/>
              <a:ext cx="152214" cy="15221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8" name="Ellipse 17"/>
          <p:cNvSpPr/>
          <p:nvPr userDrawn="1"/>
        </p:nvSpPr>
        <p:spPr>
          <a:xfrm rot="10800000">
            <a:off x="288144" y="4225955"/>
            <a:ext cx="152214" cy="15221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00354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zones + phot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383280" cy="6464595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16" name="Rectangle 15"/>
          <p:cNvSpPr/>
          <p:nvPr userDrawn="1"/>
        </p:nvSpPr>
        <p:spPr>
          <a:xfrm>
            <a:off x="3781052" y="1691640"/>
            <a:ext cx="2529205" cy="34975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1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4026686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2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26686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3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6801525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4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6801525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9285330" y="1691640"/>
            <a:ext cx="2529205" cy="34975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9530964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9530964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11" name="Groupe 10"/>
          <p:cNvGrpSpPr/>
          <p:nvPr userDrawn="1"/>
        </p:nvGrpSpPr>
        <p:grpSpPr>
          <a:xfrm>
            <a:off x="8405870" y="-459864"/>
            <a:ext cx="4187923" cy="1805852"/>
            <a:chOff x="8405870" y="-459864"/>
            <a:chExt cx="4187923" cy="1805852"/>
          </a:xfrm>
        </p:grpSpPr>
        <p:cxnSp>
          <p:nvCxnSpPr>
            <p:cNvPr id="12" name="Connecteur droit 11"/>
            <p:cNvCxnSpPr/>
            <p:nvPr userDrawn="1"/>
          </p:nvCxnSpPr>
          <p:spPr>
            <a:xfrm>
              <a:off x="9753601" y="449685"/>
              <a:ext cx="2840192" cy="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9797267" y="178251"/>
              <a:ext cx="0" cy="1167737"/>
            </a:xfrm>
            <a:prstGeom prst="line">
              <a:avLst/>
            </a:prstGeom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 userDrawn="1"/>
          </p:nvCxnSpPr>
          <p:spPr>
            <a:xfrm>
              <a:off x="11485227" y="-161076"/>
              <a:ext cx="0" cy="131099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 rot="16200000">
              <a:off x="11417067" y="1040384"/>
              <a:ext cx="152214" cy="1522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 rot="16200000">
              <a:off x="11436566" y="379842"/>
              <a:ext cx="114580" cy="114580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/>
            <p:cNvSpPr/>
            <p:nvPr userDrawn="1"/>
          </p:nvSpPr>
          <p:spPr>
            <a:xfrm rot="16200000">
              <a:off x="9721160" y="371316"/>
              <a:ext cx="152214" cy="152214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 rot="16200000" flipH="1">
              <a:off x="10147586" y="-283"/>
              <a:ext cx="919161" cy="0"/>
            </a:xfrm>
            <a:prstGeom prst="line">
              <a:avLst/>
            </a:prstGeom>
            <a:ln>
              <a:solidFill>
                <a:srgbClr val="E6E6E6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Ellipse 27"/>
            <p:cNvSpPr/>
            <p:nvPr userDrawn="1"/>
          </p:nvSpPr>
          <p:spPr>
            <a:xfrm rot="16200000">
              <a:off x="10531060" y="371316"/>
              <a:ext cx="152214" cy="152214"/>
            </a:xfrm>
            <a:prstGeom prst="ellipse">
              <a:avLst/>
            </a:prstGeom>
            <a:solidFill>
              <a:srgbClr val="E6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9" name="Connecteur droit 28"/>
            <p:cNvCxnSpPr/>
            <p:nvPr userDrawn="1"/>
          </p:nvCxnSpPr>
          <p:spPr>
            <a:xfrm>
              <a:off x="10607166" y="1101512"/>
              <a:ext cx="120736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/>
            <p:cNvCxnSpPr/>
            <p:nvPr userDrawn="1"/>
          </p:nvCxnSpPr>
          <p:spPr>
            <a:xfrm>
              <a:off x="8405870" y="763794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/>
            <p:cNvSpPr/>
            <p:nvPr userDrawn="1"/>
          </p:nvSpPr>
          <p:spPr>
            <a:xfrm rot="16200000">
              <a:off x="9742584" y="693282"/>
              <a:ext cx="114580" cy="1145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2" name="Groupe 31"/>
          <p:cNvGrpSpPr/>
          <p:nvPr userDrawn="1"/>
        </p:nvGrpSpPr>
        <p:grpSpPr>
          <a:xfrm>
            <a:off x="3206205" y="6089310"/>
            <a:ext cx="1640962" cy="114580"/>
            <a:chOff x="3206205" y="6089310"/>
            <a:chExt cx="1640962" cy="114580"/>
          </a:xfrm>
        </p:grpSpPr>
        <p:cxnSp>
          <p:nvCxnSpPr>
            <p:cNvPr id="33" name="Connecteur droit 32"/>
            <p:cNvCxnSpPr/>
            <p:nvPr userDrawn="1"/>
          </p:nvCxnSpPr>
          <p:spPr>
            <a:xfrm>
              <a:off x="3206205" y="6149206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 rot="16200000">
              <a:off x="4388682" y="6089310"/>
              <a:ext cx="114580" cy="114580"/>
            </a:xfrm>
            <a:prstGeom prst="ellipse">
              <a:avLst/>
            </a:prstGeom>
            <a:solidFill>
              <a:srgbClr val="00CC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39454038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zones + phot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3383280" cy="6464595"/>
          </a:xfrm>
        </p:spPr>
        <p:txBody>
          <a:bodyPr/>
          <a:lstStyle/>
          <a:p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3781052" y="1691640"/>
            <a:ext cx="2529205" cy="3497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3" name="Espace réservé du texte 9"/>
          <p:cNvSpPr>
            <a:spLocks noGrp="1"/>
          </p:cNvSpPr>
          <p:nvPr>
            <p:ph type="body" sz="quarter" idx="14" hasCustomPrompt="1"/>
          </p:nvPr>
        </p:nvSpPr>
        <p:spPr>
          <a:xfrm>
            <a:off x="4026686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14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4026686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6" name="Espace réservé du texte 9"/>
          <p:cNvSpPr>
            <a:spLocks noGrp="1"/>
          </p:cNvSpPr>
          <p:nvPr>
            <p:ph type="body" sz="quarter" idx="16" hasCustomPrompt="1"/>
          </p:nvPr>
        </p:nvSpPr>
        <p:spPr>
          <a:xfrm>
            <a:off x="6801525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7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6801525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28" name="Rectangle 27"/>
          <p:cNvSpPr/>
          <p:nvPr userDrawn="1"/>
        </p:nvSpPr>
        <p:spPr>
          <a:xfrm>
            <a:off x="9285330" y="1691640"/>
            <a:ext cx="2529205" cy="3497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9" name="Espace réservé du texte 9"/>
          <p:cNvSpPr>
            <a:spLocks noGrp="1"/>
          </p:cNvSpPr>
          <p:nvPr>
            <p:ph type="body" sz="quarter" idx="18" hasCustomPrompt="1"/>
          </p:nvPr>
        </p:nvSpPr>
        <p:spPr>
          <a:xfrm>
            <a:off x="9530964" y="1968181"/>
            <a:ext cx="2037938" cy="458471"/>
          </a:xfrm>
        </p:spPr>
        <p:txBody>
          <a:bodyPr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0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9530964" y="2666682"/>
            <a:ext cx="2037938" cy="2293938"/>
          </a:xfrm>
        </p:spPr>
        <p:txBody>
          <a:bodyPr>
            <a:normAutofit/>
          </a:bodyPr>
          <a:lstStyle>
            <a:lvl1pPr algn="just"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grpSp>
        <p:nvGrpSpPr>
          <p:cNvPr id="2" name="Groupe 1"/>
          <p:cNvGrpSpPr/>
          <p:nvPr userDrawn="1"/>
        </p:nvGrpSpPr>
        <p:grpSpPr>
          <a:xfrm>
            <a:off x="8405870" y="-459864"/>
            <a:ext cx="4187923" cy="1805852"/>
            <a:chOff x="8405870" y="-459864"/>
            <a:chExt cx="4187923" cy="1805852"/>
          </a:xfrm>
        </p:grpSpPr>
        <p:cxnSp>
          <p:nvCxnSpPr>
            <p:cNvPr id="12" name="Connecteur droit 11"/>
            <p:cNvCxnSpPr/>
            <p:nvPr userDrawn="1"/>
          </p:nvCxnSpPr>
          <p:spPr>
            <a:xfrm>
              <a:off x="9753601" y="449685"/>
              <a:ext cx="2840192" cy="1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/>
            <p:cNvCxnSpPr/>
            <p:nvPr userDrawn="1"/>
          </p:nvCxnSpPr>
          <p:spPr>
            <a:xfrm>
              <a:off x="9797267" y="178251"/>
              <a:ext cx="0" cy="1167737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1485227" y="-161076"/>
              <a:ext cx="0" cy="1310996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 rot="16200000">
              <a:off x="11417067" y="1040384"/>
              <a:ext cx="152214" cy="15221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 rot="16200000">
              <a:off x="11436566" y="379842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/>
            <p:cNvSpPr/>
            <p:nvPr userDrawn="1"/>
          </p:nvSpPr>
          <p:spPr>
            <a:xfrm rot="16200000">
              <a:off x="9721160" y="371316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 rot="16200000" flipH="1">
              <a:off x="10147586" y="-283"/>
              <a:ext cx="919161" cy="0"/>
            </a:xfrm>
            <a:prstGeom prst="line">
              <a:avLst/>
            </a:prstGeom>
            <a:ln>
              <a:solidFill>
                <a:srgbClr val="E6E6E6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 rot="16200000">
              <a:off x="10531060" y="371316"/>
              <a:ext cx="152214" cy="152214"/>
            </a:xfrm>
            <a:prstGeom prst="ellipse">
              <a:avLst/>
            </a:prstGeom>
            <a:solidFill>
              <a:srgbClr val="E6E6E6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Connecteur droit 24"/>
            <p:cNvCxnSpPr/>
            <p:nvPr userDrawn="1"/>
          </p:nvCxnSpPr>
          <p:spPr>
            <a:xfrm>
              <a:off x="10607166" y="1101512"/>
              <a:ext cx="1207369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30"/>
            <p:cNvCxnSpPr/>
            <p:nvPr userDrawn="1"/>
          </p:nvCxnSpPr>
          <p:spPr>
            <a:xfrm>
              <a:off x="8405870" y="763794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lipse 31"/>
            <p:cNvSpPr/>
            <p:nvPr userDrawn="1"/>
          </p:nvSpPr>
          <p:spPr>
            <a:xfrm rot="16200000">
              <a:off x="9742584" y="693282"/>
              <a:ext cx="114580" cy="11458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" name="Groupe 2"/>
          <p:cNvGrpSpPr/>
          <p:nvPr userDrawn="1"/>
        </p:nvGrpSpPr>
        <p:grpSpPr>
          <a:xfrm>
            <a:off x="3206205" y="6089310"/>
            <a:ext cx="1640962" cy="114580"/>
            <a:chOff x="3206205" y="6089310"/>
            <a:chExt cx="1640962" cy="114580"/>
          </a:xfrm>
        </p:grpSpPr>
        <p:cxnSp>
          <p:nvCxnSpPr>
            <p:cNvPr id="33" name="Connecteur droit 32"/>
            <p:cNvCxnSpPr/>
            <p:nvPr userDrawn="1"/>
          </p:nvCxnSpPr>
          <p:spPr>
            <a:xfrm>
              <a:off x="3206205" y="6149206"/>
              <a:ext cx="1640962" cy="0"/>
            </a:xfrm>
            <a:prstGeom prst="line">
              <a:avLst/>
            </a:prstGeom>
            <a:ln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 rot="16200000">
              <a:off x="4388682" y="6089310"/>
              <a:ext cx="114580" cy="1145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305831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437" y="919424"/>
            <a:ext cx="599699" cy="500320"/>
          </a:xfrm>
          <a:prstGeom prst="rect">
            <a:avLst/>
          </a:prstGeom>
        </p:spPr>
      </p:pic>
      <p:sp>
        <p:nvSpPr>
          <p:cNvPr id="4" name="Espace réservé pour une image  6"/>
          <p:cNvSpPr>
            <a:spLocks noGrp="1"/>
          </p:cNvSpPr>
          <p:nvPr>
            <p:ph type="pic" sz="quarter" idx="13"/>
          </p:nvPr>
        </p:nvSpPr>
        <p:spPr>
          <a:xfrm>
            <a:off x="6275294" y="457200"/>
            <a:ext cx="4966447" cy="5665694"/>
          </a:xfrm>
        </p:spPr>
        <p:txBody>
          <a:bodyPr/>
          <a:lstStyle/>
          <a:p>
            <a:endParaRPr lang="en-US" noProof="0"/>
          </a:p>
        </p:txBody>
      </p:sp>
      <p:sp>
        <p:nvSpPr>
          <p:cNvPr id="5" name="Espace réservé du texte 11"/>
          <p:cNvSpPr>
            <a:spLocks noGrp="1"/>
          </p:cNvSpPr>
          <p:nvPr>
            <p:ph type="body" sz="quarter" idx="17" hasCustomPrompt="1"/>
          </p:nvPr>
        </p:nvSpPr>
        <p:spPr>
          <a:xfrm>
            <a:off x="799437" y="1757081"/>
            <a:ext cx="4543527" cy="2895601"/>
          </a:xfrm>
        </p:spPr>
        <p:txBody>
          <a:bodyPr anchor="ctr">
            <a:normAutofit/>
          </a:bodyPr>
          <a:lstStyle>
            <a:lvl1pPr>
              <a:defRPr sz="2400" i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Write your quote</a:t>
            </a:r>
          </a:p>
        </p:txBody>
      </p:sp>
      <p:pic>
        <p:nvPicPr>
          <p:cNvPr id="6" name="Image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4966446" y="4987424"/>
            <a:ext cx="376517" cy="314123"/>
          </a:xfrm>
          <a:prstGeom prst="rect">
            <a:avLst/>
          </a:prstGeom>
        </p:spPr>
      </p:pic>
      <p:grpSp>
        <p:nvGrpSpPr>
          <p:cNvPr id="11" name="Groupe 10"/>
          <p:cNvGrpSpPr/>
          <p:nvPr userDrawn="1"/>
        </p:nvGrpSpPr>
        <p:grpSpPr>
          <a:xfrm rot="10800000">
            <a:off x="799437" y="5027276"/>
            <a:ext cx="3786120" cy="152214"/>
            <a:chOff x="1861457" y="1315400"/>
            <a:chExt cx="3786120" cy="152214"/>
          </a:xfrm>
          <a:solidFill>
            <a:schemeClr val="tx1"/>
          </a:solidFill>
        </p:grpSpPr>
        <p:cxnSp>
          <p:nvCxnSpPr>
            <p:cNvPr id="9" name="Connecteur droit 8"/>
            <p:cNvCxnSpPr/>
            <p:nvPr userDrawn="1"/>
          </p:nvCxnSpPr>
          <p:spPr>
            <a:xfrm>
              <a:off x="1861457" y="1393916"/>
              <a:ext cx="3633906" cy="0"/>
            </a:xfrm>
            <a:prstGeom prst="lin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lipse 9"/>
            <p:cNvSpPr/>
            <p:nvPr userDrawn="1"/>
          </p:nvSpPr>
          <p:spPr>
            <a:xfrm>
              <a:off x="5495363" y="1315400"/>
              <a:ext cx="152214" cy="152214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</p:spTree>
    <p:extLst>
      <p:ext uri="{BB962C8B-B14F-4D97-AF65-F5344CB8AC3E}">
        <p14:creationId xmlns:p14="http://schemas.microsoft.com/office/powerpoint/2010/main" val="2027440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facts/Keywords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e 64"/>
          <p:cNvGrpSpPr/>
          <p:nvPr userDrawn="1"/>
        </p:nvGrpSpPr>
        <p:grpSpPr>
          <a:xfrm>
            <a:off x="3704645" y="2282859"/>
            <a:ext cx="2035144" cy="2907186"/>
            <a:chOff x="1917750" y="1301166"/>
            <a:chExt cx="2035144" cy="2907186"/>
          </a:xfrm>
        </p:grpSpPr>
        <p:sp>
          <p:nvSpPr>
            <p:cNvPr id="3" name="Hexagone 2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6" name="Hexagone 5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8" name="Connecteur droit 7"/>
            <p:cNvCxnSpPr>
              <a:stCxn id="6" idx="5"/>
              <a:endCxn id="6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>
              <a:stCxn id="6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64" name="Ellipse 63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91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3" y="1219200"/>
            <a:ext cx="10586757" cy="45522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10586756" cy="44528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grpSp>
        <p:nvGrpSpPr>
          <p:cNvPr id="94" name="Groupe 93"/>
          <p:cNvGrpSpPr/>
          <p:nvPr userDrawn="1"/>
        </p:nvGrpSpPr>
        <p:grpSpPr>
          <a:xfrm>
            <a:off x="881476" y="2278312"/>
            <a:ext cx="2035144" cy="2907186"/>
            <a:chOff x="1917750" y="1301166"/>
            <a:chExt cx="2035144" cy="2907186"/>
          </a:xfrm>
        </p:grpSpPr>
        <p:sp>
          <p:nvSpPr>
            <p:cNvPr id="95" name="Hexagone 94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96" name="Hexagone 95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97" name="Connecteur droit 96"/>
            <p:cNvCxnSpPr>
              <a:stCxn id="96" idx="5"/>
              <a:endCxn id="96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cteur droit 97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cteur droit 98"/>
            <p:cNvCxnSpPr>
              <a:stCxn id="96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cteur droit 99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1" name="Ellipse 100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02" name="Groupe 101"/>
          <p:cNvGrpSpPr/>
          <p:nvPr userDrawn="1"/>
        </p:nvGrpSpPr>
        <p:grpSpPr>
          <a:xfrm>
            <a:off x="6476828" y="2278312"/>
            <a:ext cx="2035144" cy="2907186"/>
            <a:chOff x="1917750" y="1301166"/>
            <a:chExt cx="2035144" cy="2907186"/>
          </a:xfrm>
        </p:grpSpPr>
        <p:sp>
          <p:nvSpPr>
            <p:cNvPr id="103" name="Hexagone 102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04" name="Hexagone 103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05" name="Connecteur droit 104"/>
            <p:cNvCxnSpPr>
              <a:stCxn id="104" idx="5"/>
              <a:endCxn id="104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cteur droit 106"/>
            <p:cNvCxnSpPr>
              <a:stCxn id="104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cteur droit 107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9" name="Ellipse 108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110" name="Groupe 109"/>
          <p:cNvGrpSpPr/>
          <p:nvPr userDrawn="1"/>
        </p:nvGrpSpPr>
        <p:grpSpPr>
          <a:xfrm>
            <a:off x="9225913" y="2278312"/>
            <a:ext cx="2035144" cy="2907186"/>
            <a:chOff x="1917750" y="1301166"/>
            <a:chExt cx="2035144" cy="2907186"/>
          </a:xfrm>
        </p:grpSpPr>
        <p:sp>
          <p:nvSpPr>
            <p:cNvPr id="111" name="Hexagone 110"/>
            <p:cNvSpPr/>
            <p:nvPr userDrawn="1"/>
          </p:nvSpPr>
          <p:spPr>
            <a:xfrm>
              <a:off x="2156838" y="1507276"/>
              <a:ext cx="1556968" cy="1342214"/>
            </a:xfrm>
            <a:prstGeom prst="hexagon">
              <a:avLst/>
            </a:prstGeom>
            <a:noFill/>
            <a:ln w="63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12" name="Hexagone 111"/>
            <p:cNvSpPr/>
            <p:nvPr userDrawn="1"/>
          </p:nvSpPr>
          <p:spPr>
            <a:xfrm>
              <a:off x="1917750" y="1301166"/>
              <a:ext cx="2035144" cy="1754434"/>
            </a:xfrm>
            <a:prstGeom prst="hexagon">
              <a:avLst/>
            </a:prstGeom>
            <a:noFill/>
            <a:ln w="63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113" name="Connecteur droit 112"/>
            <p:cNvCxnSpPr>
              <a:stCxn id="112" idx="5"/>
              <a:endCxn id="112" idx="0"/>
            </p:cNvCxnSpPr>
            <p:nvPr userDrawn="1"/>
          </p:nvCxnSpPr>
          <p:spPr>
            <a:xfrm>
              <a:off x="3514285" y="1301167"/>
              <a:ext cx="438609" cy="87721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eur droit 113"/>
            <p:cNvCxnSpPr/>
            <p:nvPr userDrawn="1"/>
          </p:nvCxnSpPr>
          <p:spPr>
            <a:xfrm flipV="1">
              <a:off x="3514285" y="2178384"/>
              <a:ext cx="438609" cy="877216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/>
            <p:cNvCxnSpPr>
              <a:stCxn id="112" idx="1"/>
            </p:cNvCxnSpPr>
            <p:nvPr userDrawn="1"/>
          </p:nvCxnSpPr>
          <p:spPr>
            <a:xfrm flipH="1">
              <a:off x="2935322" y="3055599"/>
              <a:ext cx="578963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/>
            <p:cNvCxnSpPr/>
            <p:nvPr userDrawn="1"/>
          </p:nvCxnSpPr>
          <p:spPr>
            <a:xfrm>
              <a:off x="2935322" y="3055599"/>
              <a:ext cx="0" cy="1078993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7" name="Ellipse 116"/>
            <p:cNvSpPr/>
            <p:nvPr userDrawn="1"/>
          </p:nvSpPr>
          <p:spPr>
            <a:xfrm>
              <a:off x="2863011" y="4063731"/>
              <a:ext cx="144621" cy="144621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sp>
        <p:nvSpPr>
          <p:cNvPr id="118" name="Espace réservé du texte 11"/>
          <p:cNvSpPr>
            <a:spLocks noGrp="1"/>
          </p:cNvSpPr>
          <p:nvPr>
            <p:ph type="body" sz="quarter" idx="18" hasCustomPrompt="1"/>
          </p:nvPr>
        </p:nvSpPr>
        <p:spPr>
          <a:xfrm>
            <a:off x="722615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19" name="Espace réservé du texte 11"/>
          <p:cNvSpPr>
            <a:spLocks noGrp="1"/>
          </p:cNvSpPr>
          <p:nvPr>
            <p:ph type="body" sz="quarter" idx="19" hasCustomPrompt="1"/>
          </p:nvPr>
        </p:nvSpPr>
        <p:spPr>
          <a:xfrm>
            <a:off x="3545784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0" name="Espace réservé du texte 11"/>
          <p:cNvSpPr>
            <a:spLocks noGrp="1"/>
          </p:cNvSpPr>
          <p:nvPr>
            <p:ph type="body" sz="quarter" idx="20" hasCustomPrompt="1"/>
          </p:nvPr>
        </p:nvSpPr>
        <p:spPr>
          <a:xfrm>
            <a:off x="6317967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121" name="Espace réservé du texte 11"/>
          <p:cNvSpPr>
            <a:spLocks noGrp="1"/>
          </p:cNvSpPr>
          <p:nvPr>
            <p:ph type="body" sz="quarter" idx="21" hasCustomPrompt="1"/>
          </p:nvPr>
        </p:nvSpPr>
        <p:spPr>
          <a:xfrm>
            <a:off x="9067052" y="5317847"/>
            <a:ext cx="2352863" cy="802022"/>
          </a:xfrm>
        </p:spPr>
        <p:txBody>
          <a:bodyPr>
            <a:normAutofit/>
          </a:bodyPr>
          <a:lstStyle>
            <a:lvl1pPr algn="ctr">
              <a:defRPr sz="15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3pPr algn="l">
              <a:defRPr/>
            </a:lvl3pPr>
          </a:lstStyle>
          <a:p>
            <a:pPr lvl="0"/>
            <a:r>
              <a:rPr lang="en-US" noProof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26185902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facts/Keywords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Espace réservé du texte 9"/>
          <p:cNvSpPr>
            <a:spLocks noGrp="1"/>
          </p:cNvSpPr>
          <p:nvPr>
            <p:ph type="body" sz="quarter" idx="15" hasCustomPrompt="1"/>
          </p:nvPr>
        </p:nvSpPr>
        <p:spPr>
          <a:xfrm>
            <a:off x="767044" y="1219200"/>
            <a:ext cx="4636230" cy="112300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92" name="Espace réservé du texte 9"/>
          <p:cNvSpPr>
            <a:spLocks noGrp="1"/>
          </p:cNvSpPr>
          <p:nvPr>
            <p:ph type="body" sz="quarter" idx="17" hasCustomPrompt="1"/>
          </p:nvPr>
        </p:nvSpPr>
        <p:spPr>
          <a:xfrm>
            <a:off x="767044" y="693235"/>
            <a:ext cx="4636230" cy="445283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4082043" y="415627"/>
            <a:ext cx="6736473" cy="5636873"/>
            <a:chOff x="1206800" y="939434"/>
            <a:chExt cx="6022470" cy="5039417"/>
          </a:xfrm>
        </p:grpSpPr>
        <p:sp>
          <p:nvSpPr>
            <p:cNvPr id="95" name="Hexagone 94"/>
            <p:cNvSpPr/>
            <p:nvPr userDrawn="1"/>
          </p:nvSpPr>
          <p:spPr>
            <a:xfrm>
              <a:off x="1206800" y="2015541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0" name="Hexagone 39"/>
            <p:cNvSpPr/>
            <p:nvPr userDrawn="1"/>
          </p:nvSpPr>
          <p:spPr>
            <a:xfrm>
              <a:off x="1206800" y="4154585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1" name="Hexagone 40"/>
            <p:cNvSpPr/>
            <p:nvPr userDrawn="1"/>
          </p:nvSpPr>
          <p:spPr>
            <a:xfrm>
              <a:off x="3163684" y="3078478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2" name="Hexagone 41"/>
            <p:cNvSpPr/>
            <p:nvPr userDrawn="1"/>
          </p:nvSpPr>
          <p:spPr>
            <a:xfrm>
              <a:off x="3159961" y="939434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  <p:sp>
          <p:nvSpPr>
            <p:cNvPr id="43" name="Hexagone 42"/>
            <p:cNvSpPr/>
            <p:nvPr userDrawn="1"/>
          </p:nvSpPr>
          <p:spPr>
            <a:xfrm>
              <a:off x="5113122" y="2002370"/>
              <a:ext cx="2116148" cy="1824266"/>
            </a:xfrm>
            <a:prstGeom prst="hexagon">
              <a:avLst/>
            </a:prstGeom>
            <a:noFill/>
            <a:ln w="63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00" noProof="0"/>
            </a:p>
          </p:txBody>
        </p:sp>
      </p:grpSp>
      <p:sp>
        <p:nvSpPr>
          <p:cNvPr id="5" name="Espace réservé du texte 4"/>
          <p:cNvSpPr>
            <a:spLocks noGrp="1"/>
          </p:cNvSpPr>
          <p:nvPr>
            <p:ph type="body" sz="quarter" idx="18" hasCustomPrompt="1"/>
          </p:nvPr>
        </p:nvSpPr>
        <p:spPr>
          <a:xfrm>
            <a:off x="4581525" y="3195638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0" name="Espace réservé du texte 4"/>
          <p:cNvSpPr>
            <a:spLocks noGrp="1"/>
          </p:cNvSpPr>
          <p:nvPr>
            <p:ph type="body" sz="quarter" idx="19" hasCustomPrompt="1"/>
          </p:nvPr>
        </p:nvSpPr>
        <p:spPr>
          <a:xfrm>
            <a:off x="6785715" y="1979186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1" name="Espace réservé du texte 4"/>
          <p:cNvSpPr>
            <a:spLocks noGrp="1"/>
          </p:cNvSpPr>
          <p:nvPr>
            <p:ph type="body" sz="quarter" idx="20" hasCustomPrompt="1"/>
          </p:nvPr>
        </p:nvSpPr>
        <p:spPr>
          <a:xfrm>
            <a:off x="8989906" y="786410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2" name="Espace réservé du texte 4"/>
          <p:cNvSpPr>
            <a:spLocks noGrp="1"/>
          </p:cNvSpPr>
          <p:nvPr>
            <p:ph type="body" sz="quarter" idx="21" hasCustomPrompt="1"/>
          </p:nvPr>
        </p:nvSpPr>
        <p:spPr>
          <a:xfrm>
            <a:off x="8974601" y="3168141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3" name="Espace réservé du texte 4"/>
          <p:cNvSpPr>
            <a:spLocks noGrp="1"/>
          </p:cNvSpPr>
          <p:nvPr>
            <p:ph type="body" sz="quarter" idx="22" hasCustomPrompt="1"/>
          </p:nvPr>
        </p:nvSpPr>
        <p:spPr>
          <a:xfrm>
            <a:off x="6794044" y="4371828"/>
            <a:ext cx="1320800" cy="1320800"/>
          </a:xfrm>
        </p:spPr>
        <p:txBody>
          <a:bodyPr anchor="ctr">
            <a:normAutofit/>
          </a:bodyPr>
          <a:lstStyle>
            <a:lvl1pPr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Text</a:t>
            </a:r>
          </a:p>
        </p:txBody>
      </p:sp>
      <p:sp>
        <p:nvSpPr>
          <p:cNvPr id="54" name="Hexagone 53"/>
          <p:cNvSpPr/>
          <p:nvPr userDrawn="1"/>
        </p:nvSpPr>
        <p:spPr>
          <a:xfrm rot="10800000">
            <a:off x="1901643" y="3971582"/>
            <a:ext cx="2367031" cy="2040545"/>
          </a:xfrm>
          <a:prstGeom prst="hexagon">
            <a:avLst/>
          </a:prstGeom>
          <a:solidFill>
            <a:schemeClr val="accent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grpSp>
        <p:nvGrpSpPr>
          <p:cNvPr id="20" name="Groupe 19"/>
          <p:cNvGrpSpPr/>
          <p:nvPr userDrawn="1"/>
        </p:nvGrpSpPr>
        <p:grpSpPr>
          <a:xfrm>
            <a:off x="9193082" y="5032228"/>
            <a:ext cx="3805381" cy="1042599"/>
            <a:chOff x="528781" y="1856509"/>
            <a:chExt cx="3805381" cy="1042599"/>
          </a:xfrm>
          <a:solidFill>
            <a:schemeClr val="tx2"/>
          </a:solidFill>
        </p:grpSpPr>
        <p:sp>
          <p:nvSpPr>
            <p:cNvPr id="55" name="Ellipse 54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13"/>
            <p:cNvCxnSpPr/>
            <p:nvPr userDrawn="1"/>
          </p:nvCxnSpPr>
          <p:spPr>
            <a:xfrm>
              <a:off x="528781" y="2817504"/>
              <a:ext cx="3805381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eur droit 61"/>
            <p:cNvCxnSpPr/>
            <p:nvPr userDrawn="1"/>
          </p:nvCxnSpPr>
          <p:spPr>
            <a:xfrm>
              <a:off x="1600196" y="2304886"/>
              <a:ext cx="1154548" cy="0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Ellipse 65"/>
            <p:cNvSpPr/>
            <p:nvPr userDrawn="1"/>
          </p:nvSpPr>
          <p:spPr>
            <a:xfrm>
              <a:off x="2359739" y="2239401"/>
              <a:ext cx="152214" cy="152214"/>
            </a:xfrm>
            <a:prstGeom prst="ellips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Connecteur droit 18"/>
            <p:cNvCxnSpPr>
              <a:stCxn id="55" idx="0"/>
            </p:cNvCxnSpPr>
            <p:nvPr userDrawn="1"/>
          </p:nvCxnSpPr>
          <p:spPr>
            <a:xfrm flipH="1" flipV="1">
              <a:off x="2431471" y="1856509"/>
              <a:ext cx="1" cy="890385"/>
            </a:xfrm>
            <a:prstGeom prst="line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e 68"/>
          <p:cNvGrpSpPr/>
          <p:nvPr userDrawn="1"/>
        </p:nvGrpSpPr>
        <p:grpSpPr>
          <a:xfrm>
            <a:off x="-241863" y="212439"/>
            <a:ext cx="1978798" cy="152214"/>
            <a:chOff x="528781" y="2746894"/>
            <a:chExt cx="1978798" cy="152214"/>
          </a:xfrm>
          <a:solidFill>
            <a:schemeClr val="accent4"/>
          </a:solidFill>
        </p:grpSpPr>
        <p:sp>
          <p:nvSpPr>
            <p:cNvPr id="70" name="Ellipse 69"/>
            <p:cNvSpPr/>
            <p:nvPr userDrawn="1"/>
          </p:nvSpPr>
          <p:spPr>
            <a:xfrm>
              <a:off x="2355365" y="2746894"/>
              <a:ext cx="152214" cy="152214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cxnSp>
          <p:nvCxnSpPr>
            <p:cNvPr id="71" name="Connecteur droit 70"/>
            <p:cNvCxnSpPr>
              <a:endCxn id="70" idx="2"/>
            </p:cNvCxnSpPr>
            <p:nvPr userDrawn="1"/>
          </p:nvCxnSpPr>
          <p:spPr>
            <a:xfrm>
              <a:off x="528781" y="2817504"/>
              <a:ext cx="1826584" cy="5497"/>
            </a:xfrm>
            <a:prstGeom prst="lin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362358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1336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 - 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00750" cy="5974120"/>
          </a:xfrm>
          <a:solidFill>
            <a:schemeClr val="accent5"/>
          </a:solidFill>
        </p:spPr>
        <p:txBody>
          <a:bodyPr/>
          <a:lstStyle/>
          <a:p>
            <a:endParaRPr lang="en-GB"/>
          </a:p>
        </p:txBody>
      </p:sp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7483996" y="3652038"/>
            <a:ext cx="3374570" cy="628458"/>
          </a:xfrm>
        </p:spPr>
        <p:txBody>
          <a:bodyPr anchor="t">
            <a:normAutofit/>
          </a:bodyPr>
          <a:lstStyle>
            <a:lvl1pPr>
              <a:defRPr sz="1400" baseline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noProof="0"/>
              <a:t>Copy your link here.</a:t>
            </a:r>
          </a:p>
        </p:txBody>
      </p:sp>
      <p:sp>
        <p:nvSpPr>
          <p:cNvPr id="7" name="Titre 1"/>
          <p:cNvSpPr txBox="1">
            <a:spLocks/>
          </p:cNvSpPr>
          <p:nvPr userDrawn="1"/>
        </p:nvSpPr>
        <p:spPr>
          <a:xfrm>
            <a:off x="7483996" y="2322118"/>
            <a:ext cx="3385456" cy="3670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7509B"/>
                </a:solidFill>
                <a:latin typeface="Michelin Black" panose="02000000000000000000" pitchFamily="50" charset="0"/>
                <a:ea typeface="+mj-ea"/>
                <a:cs typeface="+mj-cs"/>
              </a:defRPr>
            </a:lvl1pPr>
          </a:lstStyle>
          <a:p>
            <a:pPr algn="l"/>
            <a:r>
              <a:rPr lang="en-US" sz="1200" noProof="0">
                <a:latin typeface="Michelin SemiBold" panose="02000000000000000000" pitchFamily="50" charset="0"/>
              </a:rPr>
              <a:t>More information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7494881" y="2732512"/>
            <a:ext cx="3374571" cy="871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9" name="ZoneTexte 8"/>
          <p:cNvSpPr txBox="1"/>
          <p:nvPr userDrawn="1"/>
        </p:nvSpPr>
        <p:spPr>
          <a:xfrm>
            <a:off x="7494882" y="2930665"/>
            <a:ext cx="337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noProof="0">
                <a:solidFill>
                  <a:schemeClr val="bg1"/>
                </a:solidFill>
                <a:latin typeface="Michelin Black" panose="02000000000000000000" pitchFamily="50" charset="0"/>
              </a:rPr>
              <a:t>Click</a:t>
            </a:r>
            <a:r>
              <a:rPr lang="en-US" sz="2400" baseline="0" noProof="0">
                <a:solidFill>
                  <a:schemeClr val="bg1"/>
                </a:solidFill>
                <a:latin typeface="Michelin Black" panose="02000000000000000000" pitchFamily="50" charset="0"/>
              </a:rPr>
              <a:t> below</a:t>
            </a:r>
            <a:endParaRPr lang="en-US" sz="2400" noProof="0">
              <a:solidFill>
                <a:schemeClr val="bg1"/>
              </a:solidFill>
              <a:latin typeface="Michelin Black" panose="02000000000000000000" pitchFamily="50" charset="0"/>
            </a:endParaRPr>
          </a:p>
        </p:txBody>
      </p:sp>
      <p:sp>
        <p:nvSpPr>
          <p:cNvPr id="10" name="Titre 1"/>
          <p:cNvSpPr txBox="1">
            <a:spLocks/>
          </p:cNvSpPr>
          <p:nvPr userDrawn="1"/>
        </p:nvSpPr>
        <p:spPr>
          <a:xfrm>
            <a:off x="7483997" y="1771352"/>
            <a:ext cx="3385455" cy="45169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7509B"/>
                </a:solidFill>
                <a:latin typeface="Michelin Black" panose="02000000000000000000" pitchFamily="50" charset="0"/>
                <a:ea typeface="+mj-ea"/>
                <a:cs typeface="+mj-cs"/>
              </a:defRPr>
            </a:lvl1pPr>
          </a:lstStyle>
          <a:p>
            <a:r>
              <a:rPr lang="en-US" sz="2800" noProof="0"/>
              <a:t>Thank you!</a:t>
            </a:r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1747" y="4176579"/>
            <a:ext cx="3644256" cy="2371273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9370" y="4355180"/>
            <a:ext cx="1723822" cy="721905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6317765" y="0"/>
            <a:ext cx="152214" cy="5153192"/>
            <a:chOff x="6317765" y="0"/>
            <a:chExt cx="152214" cy="5153192"/>
          </a:xfrm>
        </p:grpSpPr>
        <p:sp>
          <p:nvSpPr>
            <p:cNvPr id="15" name="Ellipse 14"/>
            <p:cNvSpPr/>
            <p:nvPr userDrawn="1"/>
          </p:nvSpPr>
          <p:spPr>
            <a:xfrm>
              <a:off x="6317765" y="5000978"/>
              <a:ext cx="152214" cy="15221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6" name="Connecteur droit 15"/>
            <p:cNvCxnSpPr>
              <a:stCxn id="15" idx="0"/>
            </p:cNvCxnSpPr>
            <p:nvPr userDrawn="1"/>
          </p:nvCxnSpPr>
          <p:spPr>
            <a:xfrm flipV="1">
              <a:off x="6393872" y="0"/>
              <a:ext cx="0" cy="50009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46991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grpSp>
        <p:nvGrpSpPr>
          <p:cNvPr id="9" name="Groupe 8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10" name="Connecteur droit 9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" name="Groupe 16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18" name="Connecteur droit 17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>
              <a:endCxn id="27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Ellipse 24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6" name="Connecteur droit 25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Ellipse 26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8" name="Connecteur droit 27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Ellipse 29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1" name="Ellipse 30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Ellipse 31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3" name="Connecteur droit 32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Ellipse 33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Ellipse 34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6" name="Connecteur droit 35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Ellipse 39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1" name="Ellipse 40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Ellipse 42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Ellipse 43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5" name="Ellipse 44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Ellipse 45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Ellipse 46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Connecteur droit 47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48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Ellipse 49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1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tx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52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9475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237309"/>
            <a:ext cx="12192000" cy="18644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2FE418A-5ED0-2C4C-87B7-CB78408201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4555" y="234549"/>
            <a:ext cx="1352540" cy="647228"/>
          </a:xfrm>
          <a:prstGeom prst="rect">
            <a:avLst/>
          </a:prstGeom>
        </p:spPr>
      </p:pic>
      <p:sp>
        <p:nvSpPr>
          <p:cNvPr id="7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969319" y="3576919"/>
            <a:ext cx="10031506" cy="2449715"/>
          </a:xfrm>
        </p:spPr>
        <p:txBody>
          <a:bodyPr/>
          <a:lstStyle/>
          <a:p>
            <a:endParaRPr lang="en-GB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582" y="197210"/>
            <a:ext cx="1723822" cy="721905"/>
          </a:xfrm>
          <a:prstGeom prst="rect">
            <a:avLst/>
          </a:prstGeom>
        </p:spPr>
      </p:pic>
      <p:sp>
        <p:nvSpPr>
          <p:cNvPr id="43" name="Titre 1"/>
          <p:cNvSpPr>
            <a:spLocks noGrp="1"/>
          </p:cNvSpPr>
          <p:nvPr>
            <p:ph type="ctrTitle" hasCustomPrompt="1"/>
          </p:nvPr>
        </p:nvSpPr>
        <p:spPr>
          <a:xfrm>
            <a:off x="4534038" y="1693583"/>
            <a:ext cx="6466787" cy="546588"/>
          </a:xfrm>
        </p:spPr>
        <p:txBody>
          <a:bodyPr anchor="b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Michelin Black" panose="02000000000000000000" pitchFamily="50" charset="0"/>
              </a:defRPr>
            </a:lvl1pPr>
          </a:lstStyle>
          <a:p>
            <a:r>
              <a:rPr lang="fr-FR" err="1"/>
              <a:t>title</a:t>
            </a:r>
            <a:endParaRPr lang="fr-FR"/>
          </a:p>
        </p:txBody>
      </p:sp>
      <p:sp>
        <p:nvSpPr>
          <p:cNvPr id="44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534038" y="2331543"/>
            <a:ext cx="6466787" cy="43780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  <a:latin typeface="Michelin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err="1"/>
              <a:t>subtitle</a:t>
            </a:r>
            <a:endParaRPr lang="fr-FR"/>
          </a:p>
        </p:txBody>
      </p:sp>
      <p:grpSp>
        <p:nvGrpSpPr>
          <p:cNvPr id="45" name="Groupe 44"/>
          <p:cNvGrpSpPr/>
          <p:nvPr userDrawn="1"/>
        </p:nvGrpSpPr>
        <p:grpSpPr>
          <a:xfrm>
            <a:off x="-602290" y="1313416"/>
            <a:ext cx="4930451" cy="1785930"/>
            <a:chOff x="-602290" y="1313416"/>
            <a:chExt cx="4930451" cy="1785930"/>
          </a:xfrm>
          <a:solidFill>
            <a:schemeClr val="bg1"/>
          </a:solidFill>
        </p:grpSpPr>
        <p:cxnSp>
          <p:nvCxnSpPr>
            <p:cNvPr id="46" name="Connecteur droit 45"/>
            <p:cNvCxnSpPr/>
            <p:nvPr userDrawn="1"/>
          </p:nvCxnSpPr>
          <p:spPr>
            <a:xfrm>
              <a:off x="447040" y="138952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 userDrawn="1"/>
          </p:nvSpPr>
          <p:spPr>
            <a:xfrm>
              <a:off x="2087973" y="1313416"/>
              <a:ext cx="152214" cy="152214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8" name="Connecteur droit 47"/>
            <p:cNvCxnSpPr>
              <a:endCxn id="55" idx="4"/>
            </p:cNvCxnSpPr>
            <p:nvPr userDrawn="1"/>
          </p:nvCxnSpPr>
          <p:spPr>
            <a:xfrm>
              <a:off x="2164080" y="1391966"/>
              <a:ext cx="0" cy="1407184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 userDrawn="1"/>
          </p:nvSpPr>
          <p:spPr>
            <a:xfrm>
              <a:off x="2087973" y="2093442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0" name="Connecteur droit 49"/>
            <p:cNvCxnSpPr/>
            <p:nvPr userDrawn="1"/>
          </p:nvCxnSpPr>
          <p:spPr>
            <a:xfrm>
              <a:off x="834096" y="2773476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 userDrawn="1"/>
          </p:nvCxnSpPr>
          <p:spPr>
            <a:xfrm>
              <a:off x="1449344" y="1752043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Ellipse 51"/>
            <p:cNvSpPr/>
            <p:nvPr userDrawn="1"/>
          </p:nvSpPr>
          <p:spPr>
            <a:xfrm>
              <a:off x="1434480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3" name="Ellipse 52"/>
            <p:cNvSpPr/>
            <p:nvPr userDrawn="1"/>
          </p:nvSpPr>
          <p:spPr>
            <a:xfrm>
              <a:off x="3105327" y="171408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4" name="Connecteur droit 53"/>
            <p:cNvCxnSpPr/>
            <p:nvPr userDrawn="1"/>
          </p:nvCxnSpPr>
          <p:spPr>
            <a:xfrm>
              <a:off x="1472440" y="1751811"/>
              <a:ext cx="0" cy="1259334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Ellipse 54"/>
            <p:cNvSpPr/>
            <p:nvPr userDrawn="1"/>
          </p:nvSpPr>
          <p:spPr>
            <a:xfrm>
              <a:off x="2126119" y="272322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56" name="Connecteur droit 55"/>
            <p:cNvCxnSpPr/>
            <p:nvPr userDrawn="1"/>
          </p:nvCxnSpPr>
          <p:spPr>
            <a:xfrm>
              <a:off x="3143287" y="1751811"/>
              <a:ext cx="0" cy="62966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 userDrawn="1"/>
          </p:nvCxnSpPr>
          <p:spPr>
            <a:xfrm>
              <a:off x="134983" y="2169549"/>
              <a:ext cx="3630567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Ellipse 57"/>
            <p:cNvSpPr/>
            <p:nvPr userDrawn="1"/>
          </p:nvSpPr>
          <p:spPr>
            <a:xfrm>
              <a:off x="1415430" y="2107448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Ellipse 58"/>
            <p:cNvSpPr/>
            <p:nvPr userDrawn="1"/>
          </p:nvSpPr>
          <p:spPr>
            <a:xfrm>
              <a:off x="1415430" y="2713815"/>
              <a:ext cx="119319" cy="1193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Ellipse 59"/>
            <p:cNvSpPr/>
            <p:nvPr userDrawn="1"/>
          </p:nvSpPr>
          <p:spPr>
            <a:xfrm>
              <a:off x="3736423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1" name="Connecteur droit 60"/>
            <p:cNvCxnSpPr/>
            <p:nvPr userDrawn="1"/>
          </p:nvCxnSpPr>
          <p:spPr>
            <a:xfrm>
              <a:off x="2611121" y="2381478"/>
              <a:ext cx="1717040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Ellipse 61"/>
            <p:cNvSpPr/>
            <p:nvPr userDrawn="1"/>
          </p:nvSpPr>
          <p:spPr>
            <a:xfrm>
              <a:off x="2596257" y="2343517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3" name="Ellipse 62"/>
            <p:cNvSpPr/>
            <p:nvPr userDrawn="1"/>
          </p:nvSpPr>
          <p:spPr>
            <a:xfrm>
              <a:off x="3105326" y="2354808"/>
              <a:ext cx="75921" cy="75921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4" name="Connecteur droit 63"/>
            <p:cNvCxnSpPr/>
            <p:nvPr userDrawn="1"/>
          </p:nvCxnSpPr>
          <p:spPr>
            <a:xfrm>
              <a:off x="694396" y="1389523"/>
              <a:ext cx="0" cy="1075765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 userDrawn="1"/>
          </p:nvCxnSpPr>
          <p:spPr>
            <a:xfrm>
              <a:off x="834096" y="2392768"/>
              <a:ext cx="0" cy="380707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 userDrawn="1"/>
          </p:nvCxnSpPr>
          <p:spPr>
            <a:xfrm>
              <a:off x="336550" y="1854885"/>
              <a:ext cx="0" cy="1244461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66"/>
            <p:cNvCxnSpPr/>
            <p:nvPr userDrawn="1"/>
          </p:nvCxnSpPr>
          <p:spPr>
            <a:xfrm>
              <a:off x="337474" y="1854885"/>
              <a:ext cx="767019" cy="0"/>
            </a:xfrm>
            <a:prstGeom prst="line">
              <a:avLst/>
            </a:prstGeom>
            <a:grpFill/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Ellipse 67"/>
            <p:cNvSpPr/>
            <p:nvPr userDrawn="1"/>
          </p:nvSpPr>
          <p:spPr>
            <a:xfrm>
              <a:off x="641396" y="1799165"/>
              <a:ext cx="119319" cy="119319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9" name="Ellipse 68"/>
            <p:cNvSpPr/>
            <p:nvPr userDrawn="1"/>
          </p:nvSpPr>
          <p:spPr>
            <a:xfrm>
              <a:off x="657174" y="1370488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Ellipse 69"/>
            <p:cNvSpPr/>
            <p:nvPr userDrawn="1"/>
          </p:nvSpPr>
          <p:spPr>
            <a:xfrm>
              <a:off x="307234" y="1821579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Ellipse 70"/>
            <p:cNvSpPr/>
            <p:nvPr userDrawn="1"/>
          </p:nvSpPr>
          <p:spPr>
            <a:xfrm>
              <a:off x="295185" y="2129146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2" name="Ellipse 71"/>
            <p:cNvSpPr/>
            <p:nvPr userDrawn="1"/>
          </p:nvSpPr>
          <p:spPr>
            <a:xfrm>
              <a:off x="811235" y="2750614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3" name="Ellipse 72"/>
            <p:cNvSpPr/>
            <p:nvPr userDrawn="1"/>
          </p:nvSpPr>
          <p:spPr>
            <a:xfrm>
              <a:off x="675264" y="2443969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Ellipse 73"/>
            <p:cNvSpPr/>
            <p:nvPr userDrawn="1"/>
          </p:nvSpPr>
          <p:spPr>
            <a:xfrm>
              <a:off x="671206" y="2144246"/>
              <a:ext cx="45719" cy="45719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Ellipse 74"/>
            <p:cNvSpPr/>
            <p:nvPr userDrawn="1"/>
          </p:nvSpPr>
          <p:spPr>
            <a:xfrm>
              <a:off x="2762138" y="1899980"/>
              <a:ext cx="152214" cy="152214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6" name="Connecteur droit 75"/>
            <p:cNvCxnSpPr/>
            <p:nvPr userDrawn="1"/>
          </p:nvCxnSpPr>
          <p:spPr>
            <a:xfrm>
              <a:off x="2838245" y="1978530"/>
              <a:ext cx="0" cy="1120816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cteur droit 76"/>
            <p:cNvCxnSpPr/>
            <p:nvPr userDrawn="1"/>
          </p:nvCxnSpPr>
          <p:spPr>
            <a:xfrm>
              <a:off x="-602290" y="2974302"/>
              <a:ext cx="1717040" cy="0"/>
            </a:xfrm>
            <a:prstGeom prst="lin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Ellipse 77"/>
            <p:cNvSpPr/>
            <p:nvPr userDrawn="1"/>
          </p:nvSpPr>
          <p:spPr>
            <a:xfrm>
              <a:off x="1066532" y="2936342"/>
              <a:ext cx="75921" cy="75921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87" name="Groupe 86"/>
          <p:cNvGrpSpPr/>
          <p:nvPr userDrawn="1"/>
        </p:nvGrpSpPr>
        <p:grpSpPr>
          <a:xfrm rot="10800000">
            <a:off x="10279783" y="1970856"/>
            <a:ext cx="2211245" cy="1261236"/>
            <a:chOff x="10742040" y="1599441"/>
            <a:chExt cx="2211245" cy="1261236"/>
          </a:xfrm>
        </p:grpSpPr>
        <p:cxnSp>
          <p:nvCxnSpPr>
            <p:cNvPr id="88" name="Connecteur droit 87"/>
            <p:cNvCxnSpPr/>
            <p:nvPr userDrawn="1"/>
          </p:nvCxnSpPr>
          <p:spPr>
            <a:xfrm>
              <a:off x="11905892" y="159944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Ellipse 88"/>
            <p:cNvSpPr/>
            <p:nvPr userDrawn="1"/>
          </p:nvSpPr>
          <p:spPr>
            <a:xfrm>
              <a:off x="11236246" y="214403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0" name="Connecteur droit 89"/>
            <p:cNvCxnSpPr/>
            <p:nvPr userDrawn="1"/>
          </p:nvCxnSpPr>
          <p:spPr>
            <a:xfrm>
              <a:off x="11274206" y="218175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cteur droit 90"/>
            <p:cNvCxnSpPr/>
            <p:nvPr userDrawn="1"/>
          </p:nvCxnSpPr>
          <p:spPr>
            <a:xfrm>
              <a:off x="10742040" y="281142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Ellipse 91"/>
            <p:cNvSpPr/>
            <p:nvPr userDrawn="1"/>
          </p:nvSpPr>
          <p:spPr>
            <a:xfrm>
              <a:off x="11236245" y="278475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93" name="Connecteur droit 92"/>
            <p:cNvCxnSpPr/>
            <p:nvPr userDrawn="1"/>
          </p:nvCxnSpPr>
          <p:spPr>
            <a:xfrm>
              <a:off x="11236245" y="218175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Ellipse 93"/>
            <p:cNvSpPr/>
            <p:nvPr userDrawn="1"/>
          </p:nvSpPr>
          <p:spPr>
            <a:xfrm>
              <a:off x="11829785" y="239810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3896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#1 / Sommair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914900" y="1"/>
            <a:ext cx="7277100" cy="64350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9641" y="1674336"/>
            <a:ext cx="3229984" cy="407495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 baseline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1.2</a:t>
            </a:r>
          </a:p>
          <a:p>
            <a:pPr lvl="1"/>
            <a:r>
              <a:rPr lang="fr-FR" err="1"/>
              <a:t>Subtitle</a:t>
            </a:r>
            <a:r>
              <a:rPr lang="fr-FR"/>
              <a:t> 1.3</a:t>
            </a:r>
          </a:p>
          <a:p>
            <a:pPr lvl="0"/>
            <a:r>
              <a:rPr lang="fr-FR" err="1"/>
              <a:t>Title</a:t>
            </a:r>
            <a:r>
              <a:rPr lang="fr-FR"/>
              <a:t> 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2.1</a:t>
            </a:r>
          </a:p>
          <a:p>
            <a:pPr lvl="1"/>
            <a:r>
              <a:rPr lang="fr-FR" err="1"/>
              <a:t>Subtitle</a:t>
            </a:r>
            <a:r>
              <a:rPr lang="fr-FR"/>
              <a:t> 2.2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2.3</a:t>
            </a:r>
          </a:p>
          <a:p>
            <a:pPr lvl="0"/>
            <a:endParaRPr lang="fr-FR"/>
          </a:p>
          <a:p>
            <a:pPr lvl="1"/>
            <a:endParaRPr lang="fr-FR"/>
          </a:p>
        </p:txBody>
      </p:sp>
      <p:sp>
        <p:nvSpPr>
          <p:cNvPr id="4" name="ZoneTexte 3"/>
          <p:cNvSpPr txBox="1"/>
          <p:nvPr userDrawn="1"/>
        </p:nvSpPr>
        <p:spPr>
          <a:xfrm>
            <a:off x="929640" y="726141"/>
            <a:ext cx="420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latin typeface="Michelin Black" panose="02000000000000000000" pitchFamily="50" charset="0"/>
              </a:rPr>
              <a:t>Contents</a:t>
            </a:r>
          </a:p>
        </p:txBody>
      </p:sp>
      <p:sp>
        <p:nvSpPr>
          <p:cNvPr id="6" name="Espace réservé pour une image  5"/>
          <p:cNvSpPr>
            <a:spLocks noGrp="1"/>
          </p:cNvSpPr>
          <p:nvPr>
            <p:ph type="pic" sz="quarter" idx="16"/>
          </p:nvPr>
        </p:nvSpPr>
        <p:spPr>
          <a:xfrm>
            <a:off x="5749736" y="1674337"/>
            <a:ext cx="2627313" cy="4074955"/>
          </a:xfrm>
        </p:spPr>
        <p:txBody>
          <a:bodyPr/>
          <a:lstStyle/>
          <a:p>
            <a:endParaRPr lang="en-GB"/>
          </a:p>
        </p:txBody>
      </p:sp>
      <p:sp>
        <p:nvSpPr>
          <p:cNvPr id="7" name="Espace réservé pour une image  5"/>
          <p:cNvSpPr>
            <a:spLocks noGrp="1"/>
          </p:cNvSpPr>
          <p:nvPr>
            <p:ph type="pic" sz="quarter" idx="17"/>
          </p:nvPr>
        </p:nvSpPr>
        <p:spPr>
          <a:xfrm>
            <a:off x="8699124" y="1674336"/>
            <a:ext cx="2627313" cy="4074955"/>
          </a:xfrm>
        </p:spPr>
        <p:txBody>
          <a:bodyPr/>
          <a:lstStyle/>
          <a:p>
            <a:endParaRPr lang="en-GB"/>
          </a:p>
        </p:txBody>
      </p:sp>
      <p:grpSp>
        <p:nvGrpSpPr>
          <p:cNvPr id="9" name="Groupe 8"/>
          <p:cNvGrpSpPr/>
          <p:nvPr userDrawn="1"/>
        </p:nvGrpSpPr>
        <p:grpSpPr>
          <a:xfrm rot="5400000">
            <a:off x="10377762" y="4612602"/>
            <a:ext cx="2226109" cy="1929853"/>
            <a:chOff x="10255983" y="-14816"/>
            <a:chExt cx="2226109" cy="1929853"/>
          </a:xfrm>
        </p:grpSpPr>
        <p:cxnSp>
          <p:nvCxnSpPr>
            <p:cNvPr id="10" name="Connecteur droit 9"/>
            <p:cNvCxnSpPr/>
            <p:nvPr userDrawn="1"/>
          </p:nvCxnSpPr>
          <p:spPr>
            <a:xfrm>
              <a:off x="10497971" y="794221"/>
              <a:ext cx="0" cy="1120816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 userDrawn="1"/>
          </p:nvCxnSpPr>
          <p:spPr>
            <a:xfrm>
              <a:off x="11434699" y="-14816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Ellipse 11"/>
            <p:cNvSpPr/>
            <p:nvPr userDrawn="1"/>
          </p:nvSpPr>
          <p:spPr>
            <a:xfrm>
              <a:off x="10765053" y="529773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3" name="Connecteur droit 12"/>
            <p:cNvCxnSpPr/>
            <p:nvPr userDrawn="1"/>
          </p:nvCxnSpPr>
          <p:spPr>
            <a:xfrm>
              <a:off x="10803013" y="567502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/>
            <p:cNvCxnSpPr/>
            <p:nvPr userDrawn="1"/>
          </p:nvCxnSpPr>
          <p:spPr>
            <a:xfrm>
              <a:off x="10270847" y="119716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lipse 14"/>
            <p:cNvSpPr/>
            <p:nvPr userDrawn="1"/>
          </p:nvSpPr>
          <p:spPr>
            <a:xfrm>
              <a:off x="10255983" y="1159208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10765052" y="1170499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Ellipse 16"/>
            <p:cNvSpPr/>
            <p:nvPr userDrawn="1"/>
          </p:nvSpPr>
          <p:spPr>
            <a:xfrm>
              <a:off x="10421864" y="715671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Connecteur droit 17"/>
            <p:cNvCxnSpPr/>
            <p:nvPr userDrawn="1"/>
          </p:nvCxnSpPr>
          <p:spPr>
            <a:xfrm>
              <a:off x="10765052" y="567502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1358592" y="783846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cxnSp>
        <p:nvCxnSpPr>
          <p:cNvPr id="20" name="Connecteur droit 19"/>
          <p:cNvCxnSpPr/>
          <p:nvPr userDrawn="1"/>
        </p:nvCxnSpPr>
        <p:spPr>
          <a:xfrm>
            <a:off x="-253388" y="6242440"/>
            <a:ext cx="406564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Ellipse 20"/>
          <p:cNvSpPr/>
          <p:nvPr userDrawn="1"/>
        </p:nvSpPr>
        <p:spPr>
          <a:xfrm>
            <a:off x="3688721" y="6174265"/>
            <a:ext cx="152214" cy="152214"/>
          </a:xfrm>
          <a:prstGeom prst="ellipse">
            <a:avLst/>
          </a:prstGeom>
          <a:solidFill>
            <a:srgbClr val="27509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e 21"/>
          <p:cNvGrpSpPr/>
          <p:nvPr userDrawn="1"/>
        </p:nvGrpSpPr>
        <p:grpSpPr>
          <a:xfrm>
            <a:off x="9191042" y="735503"/>
            <a:ext cx="3107686" cy="152214"/>
            <a:chOff x="9348058" y="606194"/>
            <a:chExt cx="3107686" cy="152214"/>
          </a:xfrm>
        </p:grpSpPr>
        <p:cxnSp>
          <p:nvCxnSpPr>
            <p:cNvPr id="23" name="Connecteur droit 22"/>
            <p:cNvCxnSpPr/>
            <p:nvPr userDrawn="1"/>
          </p:nvCxnSpPr>
          <p:spPr>
            <a:xfrm>
              <a:off x="9462809" y="689197"/>
              <a:ext cx="29929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lipse 23"/>
            <p:cNvSpPr/>
            <p:nvPr userDrawn="1"/>
          </p:nvSpPr>
          <p:spPr>
            <a:xfrm>
              <a:off x="9348058" y="606194"/>
              <a:ext cx="152214" cy="1522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96842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#2 / Sommair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7123176" y="1"/>
            <a:ext cx="5068824" cy="643509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Espace réservé du texte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9640" y="1674336"/>
            <a:ext cx="4044695" cy="4074954"/>
          </a:xfrm>
        </p:spPr>
        <p:txBody>
          <a:bodyPr>
            <a:normAutofit/>
          </a:bodyPr>
          <a:lstStyle>
            <a:lvl1pPr marL="342900" indent="-342900">
              <a:buFont typeface="+mj-lt"/>
              <a:buAutoNum type="arabicPeriod"/>
              <a:defRPr sz="1600" baseline="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400">
                <a:solidFill>
                  <a:schemeClr val="tx2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fr-FR" err="1"/>
              <a:t>Title</a:t>
            </a:r>
            <a:r>
              <a:rPr lang="fr-FR"/>
              <a:t> 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1.1</a:t>
            </a:r>
          </a:p>
          <a:p>
            <a:pPr lvl="1"/>
            <a:r>
              <a:rPr lang="fr-FR" err="1"/>
              <a:t>Subtitle</a:t>
            </a:r>
            <a:r>
              <a:rPr lang="fr-FR"/>
              <a:t> 1.2</a:t>
            </a:r>
          </a:p>
          <a:p>
            <a:pPr lvl="1"/>
            <a:r>
              <a:rPr lang="fr-FR" err="1"/>
              <a:t>Subtitle</a:t>
            </a:r>
            <a:r>
              <a:rPr lang="fr-FR"/>
              <a:t> 1.3</a:t>
            </a:r>
          </a:p>
          <a:p>
            <a:pPr lvl="0"/>
            <a:r>
              <a:rPr lang="fr-FR" err="1"/>
              <a:t>Title</a:t>
            </a:r>
            <a:r>
              <a:rPr lang="fr-FR"/>
              <a:t> 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2.1</a:t>
            </a:r>
          </a:p>
          <a:p>
            <a:pPr lvl="1"/>
            <a:r>
              <a:rPr lang="fr-FR" err="1"/>
              <a:t>Subtitle</a:t>
            </a:r>
            <a:r>
              <a:rPr lang="fr-FR"/>
              <a:t> 2.2</a:t>
            </a:r>
          </a:p>
          <a:p>
            <a:pPr lvl="1"/>
            <a:r>
              <a:rPr lang="fr-FR" err="1"/>
              <a:t>Subtitle</a:t>
            </a:r>
            <a:r>
              <a:rPr lang="fr-FR"/>
              <a:t> 2.3</a:t>
            </a:r>
          </a:p>
          <a:p>
            <a:pPr lvl="0"/>
            <a:endParaRPr lang="fr-FR"/>
          </a:p>
          <a:p>
            <a:pPr lvl="1"/>
            <a:endParaRPr lang="fr-FR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929640" y="726141"/>
            <a:ext cx="4202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>
                <a:latin typeface="Michelin Black" panose="02000000000000000000" pitchFamily="50" charset="0"/>
              </a:rPr>
              <a:t>Contents</a:t>
            </a:r>
          </a:p>
        </p:txBody>
      </p:sp>
      <p:sp>
        <p:nvSpPr>
          <p:cNvPr id="16" name="Espace réservé pour une image  5"/>
          <p:cNvSpPr>
            <a:spLocks noGrp="1"/>
          </p:cNvSpPr>
          <p:nvPr>
            <p:ph type="pic" sz="quarter" idx="16"/>
          </p:nvPr>
        </p:nvSpPr>
        <p:spPr>
          <a:xfrm>
            <a:off x="5749736" y="1674337"/>
            <a:ext cx="2627313" cy="4074955"/>
          </a:xfrm>
        </p:spPr>
        <p:txBody>
          <a:bodyPr/>
          <a:lstStyle/>
          <a:p>
            <a:endParaRPr lang="en-GB"/>
          </a:p>
        </p:txBody>
      </p:sp>
      <p:sp>
        <p:nvSpPr>
          <p:cNvPr id="17" name="Espace réservé pour une image  5"/>
          <p:cNvSpPr>
            <a:spLocks noGrp="1"/>
          </p:cNvSpPr>
          <p:nvPr>
            <p:ph type="pic" sz="quarter" idx="17"/>
          </p:nvPr>
        </p:nvSpPr>
        <p:spPr>
          <a:xfrm>
            <a:off x="8699124" y="1674336"/>
            <a:ext cx="2627313" cy="4074955"/>
          </a:xfrm>
        </p:spPr>
        <p:txBody>
          <a:bodyPr/>
          <a:lstStyle/>
          <a:p>
            <a:endParaRPr lang="en-GB"/>
          </a:p>
        </p:txBody>
      </p:sp>
      <p:grpSp>
        <p:nvGrpSpPr>
          <p:cNvPr id="4" name="Groupe 3"/>
          <p:cNvGrpSpPr/>
          <p:nvPr userDrawn="1"/>
        </p:nvGrpSpPr>
        <p:grpSpPr>
          <a:xfrm rot="5400000">
            <a:off x="10377762" y="4612602"/>
            <a:ext cx="2226109" cy="1929853"/>
            <a:chOff x="10255983" y="-14816"/>
            <a:chExt cx="2226109" cy="1929853"/>
          </a:xfrm>
        </p:grpSpPr>
        <p:cxnSp>
          <p:nvCxnSpPr>
            <p:cNvPr id="43" name="Connecteur droit 42"/>
            <p:cNvCxnSpPr/>
            <p:nvPr userDrawn="1"/>
          </p:nvCxnSpPr>
          <p:spPr>
            <a:xfrm>
              <a:off x="10497971" y="794221"/>
              <a:ext cx="0" cy="1120816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cteur droit 11"/>
            <p:cNvCxnSpPr/>
            <p:nvPr userDrawn="1"/>
          </p:nvCxnSpPr>
          <p:spPr>
            <a:xfrm>
              <a:off x="11434699" y="-14816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/>
            <p:cNvSpPr/>
            <p:nvPr userDrawn="1"/>
          </p:nvSpPr>
          <p:spPr>
            <a:xfrm>
              <a:off x="10765053" y="529773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3" name="Connecteur droit 22"/>
            <p:cNvCxnSpPr/>
            <p:nvPr userDrawn="1"/>
          </p:nvCxnSpPr>
          <p:spPr>
            <a:xfrm>
              <a:off x="10803013" y="567502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 droit 27"/>
            <p:cNvCxnSpPr/>
            <p:nvPr userDrawn="1"/>
          </p:nvCxnSpPr>
          <p:spPr>
            <a:xfrm>
              <a:off x="10270847" y="119716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lipse 28"/>
            <p:cNvSpPr/>
            <p:nvPr userDrawn="1"/>
          </p:nvSpPr>
          <p:spPr>
            <a:xfrm>
              <a:off x="10255983" y="1159208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Ellipse 29"/>
            <p:cNvSpPr/>
            <p:nvPr userDrawn="1"/>
          </p:nvSpPr>
          <p:spPr>
            <a:xfrm>
              <a:off x="10765052" y="1170499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Ellipse 41"/>
            <p:cNvSpPr/>
            <p:nvPr userDrawn="1"/>
          </p:nvSpPr>
          <p:spPr>
            <a:xfrm>
              <a:off x="10421864" y="715671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6" name="Connecteur droit 45"/>
            <p:cNvCxnSpPr/>
            <p:nvPr userDrawn="1"/>
          </p:nvCxnSpPr>
          <p:spPr>
            <a:xfrm>
              <a:off x="10765052" y="567502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Ellipse 46"/>
            <p:cNvSpPr/>
            <p:nvPr userDrawn="1"/>
          </p:nvSpPr>
          <p:spPr>
            <a:xfrm>
              <a:off x="11358592" y="783846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" name="Groupe 1"/>
          <p:cNvGrpSpPr/>
          <p:nvPr userDrawn="1"/>
        </p:nvGrpSpPr>
        <p:grpSpPr>
          <a:xfrm>
            <a:off x="-253388" y="6174265"/>
            <a:ext cx="4094323" cy="152214"/>
            <a:chOff x="-253388" y="6174265"/>
            <a:chExt cx="4094323" cy="152214"/>
          </a:xfrm>
        </p:grpSpPr>
        <p:cxnSp>
          <p:nvCxnSpPr>
            <p:cNvPr id="48" name="Connecteur droit 47"/>
            <p:cNvCxnSpPr/>
            <p:nvPr userDrawn="1"/>
          </p:nvCxnSpPr>
          <p:spPr>
            <a:xfrm>
              <a:off x="-253388" y="6242440"/>
              <a:ext cx="406564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lipse 48"/>
            <p:cNvSpPr/>
            <p:nvPr userDrawn="1"/>
          </p:nvSpPr>
          <p:spPr>
            <a:xfrm>
              <a:off x="3688721" y="6174265"/>
              <a:ext cx="152214" cy="152214"/>
            </a:xfrm>
            <a:prstGeom prst="ellipse">
              <a:avLst/>
            </a:prstGeom>
            <a:solidFill>
              <a:srgbClr val="27509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" name="Groupe 5"/>
          <p:cNvGrpSpPr/>
          <p:nvPr userDrawn="1"/>
        </p:nvGrpSpPr>
        <p:grpSpPr>
          <a:xfrm>
            <a:off x="9191042" y="735503"/>
            <a:ext cx="3107686" cy="152214"/>
            <a:chOff x="9348058" y="606194"/>
            <a:chExt cx="3107686" cy="152214"/>
          </a:xfrm>
        </p:grpSpPr>
        <p:cxnSp>
          <p:nvCxnSpPr>
            <p:cNvPr id="50" name="Connecteur droit 49"/>
            <p:cNvCxnSpPr/>
            <p:nvPr userDrawn="1"/>
          </p:nvCxnSpPr>
          <p:spPr>
            <a:xfrm>
              <a:off x="9462809" y="689197"/>
              <a:ext cx="2992935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Ellipse 50"/>
            <p:cNvSpPr/>
            <p:nvPr userDrawn="1"/>
          </p:nvSpPr>
          <p:spPr>
            <a:xfrm>
              <a:off x="9348058" y="606194"/>
              <a:ext cx="152214" cy="152214"/>
            </a:xfrm>
            <a:prstGeom prst="ellipse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2277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21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8" name="Connecteur droit 7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cteur droit 12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lipse 13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Ellipse 14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Ellipse 15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7" name="Connecteur droit 16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841390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2" name="Groupe 1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7" name="Connecteur droit 6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cteur droit 10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Ellipse 12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5" name="Connecteur droit 14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Ellipse 16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Ellipse 17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Ellipse 18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Connecteur droit 19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Ellipse 20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2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3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74181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767042" y="2214281"/>
            <a:ext cx="2989169" cy="39738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Espace réservé pour une image  7"/>
          <p:cNvSpPr>
            <a:spLocks noGrp="1"/>
          </p:cNvSpPr>
          <p:nvPr>
            <p:ph type="pic" sz="quarter" idx="13"/>
          </p:nvPr>
        </p:nvSpPr>
        <p:spPr>
          <a:xfrm>
            <a:off x="4114799" y="2214281"/>
            <a:ext cx="7239001" cy="3973868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Espace réservé du texte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58968" y="2630356"/>
            <a:ext cx="2205317" cy="305404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/>
              <a:t>Optional</a:t>
            </a:r>
            <a:r>
              <a:rPr lang="fr-FR"/>
              <a:t> </a:t>
            </a:r>
            <a:r>
              <a:rPr lang="fr-FR" err="1"/>
              <a:t>text</a:t>
            </a:r>
            <a:endParaRPr lang="fr-FR"/>
          </a:p>
          <a:p>
            <a:pPr lvl="0"/>
            <a:endParaRPr lang="fr-FR"/>
          </a:p>
        </p:txBody>
      </p:sp>
      <p:grpSp>
        <p:nvGrpSpPr>
          <p:cNvPr id="7" name="Groupe 6"/>
          <p:cNvGrpSpPr/>
          <p:nvPr userDrawn="1"/>
        </p:nvGrpSpPr>
        <p:grpSpPr>
          <a:xfrm rot="10800000">
            <a:off x="1372165" y="4584723"/>
            <a:ext cx="3653733" cy="1929853"/>
            <a:chOff x="-226691" y="3863121"/>
            <a:chExt cx="3653733" cy="1929853"/>
          </a:xfrm>
        </p:grpSpPr>
        <p:cxnSp>
          <p:nvCxnSpPr>
            <p:cNvPr id="8" name="Connecteur droit 7"/>
            <p:cNvCxnSpPr/>
            <p:nvPr userDrawn="1"/>
          </p:nvCxnSpPr>
          <p:spPr>
            <a:xfrm>
              <a:off x="1442921" y="4672158"/>
              <a:ext cx="0" cy="112081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/>
            <p:cNvCxnSpPr/>
            <p:nvPr userDrawn="1"/>
          </p:nvCxnSpPr>
          <p:spPr>
            <a:xfrm>
              <a:off x="-226691" y="4661783"/>
              <a:ext cx="1717040" cy="0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/>
            <p:cNvCxnSpPr/>
            <p:nvPr userDrawn="1"/>
          </p:nvCxnSpPr>
          <p:spPr>
            <a:xfrm>
              <a:off x="2379649" y="3863121"/>
              <a:ext cx="0" cy="882701"/>
            </a:xfrm>
            <a:prstGeom prst="line">
              <a:avLst/>
            </a:prstGeom>
            <a:ln>
              <a:solidFill>
                <a:srgbClr val="FFFFFF">
                  <a:alpha val="5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Ellipse 10"/>
            <p:cNvSpPr/>
            <p:nvPr userDrawn="1"/>
          </p:nvSpPr>
          <p:spPr>
            <a:xfrm>
              <a:off x="1710003" y="4407710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2" name="Connecteur droit 11"/>
            <p:cNvCxnSpPr/>
            <p:nvPr userDrawn="1"/>
          </p:nvCxnSpPr>
          <p:spPr>
            <a:xfrm>
              <a:off x="1747963" y="4445439"/>
              <a:ext cx="0" cy="62966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eur droit 17"/>
            <p:cNvCxnSpPr/>
            <p:nvPr userDrawn="1"/>
          </p:nvCxnSpPr>
          <p:spPr>
            <a:xfrm>
              <a:off x="1215797" y="5075106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Ellipse 18"/>
            <p:cNvSpPr/>
            <p:nvPr userDrawn="1"/>
          </p:nvSpPr>
          <p:spPr>
            <a:xfrm>
              <a:off x="1200933" y="5037145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Ellipse 19"/>
            <p:cNvSpPr/>
            <p:nvPr userDrawn="1"/>
          </p:nvSpPr>
          <p:spPr>
            <a:xfrm>
              <a:off x="1710002" y="5048436"/>
              <a:ext cx="75921" cy="7592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Ellipse 20"/>
            <p:cNvSpPr/>
            <p:nvPr userDrawn="1"/>
          </p:nvSpPr>
          <p:spPr>
            <a:xfrm>
              <a:off x="1366814" y="4593608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2" name="Connecteur droit 21"/>
            <p:cNvCxnSpPr/>
            <p:nvPr userDrawn="1"/>
          </p:nvCxnSpPr>
          <p:spPr>
            <a:xfrm>
              <a:off x="1710002" y="4445439"/>
              <a:ext cx="17170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 userDrawn="1"/>
          </p:nvSpPr>
          <p:spPr>
            <a:xfrm>
              <a:off x="2303542" y="4661783"/>
              <a:ext cx="152214" cy="152214"/>
            </a:xfrm>
            <a:prstGeom prst="ellipse">
              <a:avLst/>
            </a:prstGeom>
            <a:solidFill>
              <a:srgbClr val="FFFFF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4" name="Espace réservé du texte 9"/>
          <p:cNvSpPr>
            <a:spLocks noGrp="1"/>
          </p:cNvSpPr>
          <p:nvPr>
            <p:ph type="body" sz="quarter" idx="21" hasCustomPrompt="1"/>
          </p:nvPr>
        </p:nvSpPr>
        <p:spPr>
          <a:xfrm>
            <a:off x="767044" y="1264023"/>
            <a:ext cx="10721226" cy="504993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rgbClr val="000000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25" name="Espace réservé du texte 9"/>
          <p:cNvSpPr>
            <a:spLocks noGrp="1"/>
          </p:cNvSpPr>
          <p:nvPr>
            <p:ph type="body" sz="quarter" idx="22" hasCustomPrompt="1"/>
          </p:nvPr>
        </p:nvSpPr>
        <p:spPr>
          <a:xfrm>
            <a:off x="767043" y="693235"/>
            <a:ext cx="10721227" cy="56515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Michelin SemiBold" panose="02000000000000000000" pitchFamily="50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422782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Rectangle 6"/>
          <p:cNvSpPr/>
          <p:nvPr userDrawn="1"/>
        </p:nvSpPr>
        <p:spPr>
          <a:xfrm>
            <a:off x="0" y="6518960"/>
            <a:ext cx="12192000" cy="343573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n>
                <a:noFill/>
              </a:ln>
            </a:endParaRPr>
          </a:p>
        </p:txBody>
      </p:sp>
      <p:sp>
        <p:nvSpPr>
          <p:cNvPr id="8" name="Espace réservé du texte 9"/>
          <p:cNvSpPr txBox="1">
            <a:spLocks/>
          </p:cNvSpPr>
          <p:nvPr userDrawn="1"/>
        </p:nvSpPr>
        <p:spPr>
          <a:xfrm>
            <a:off x="4930569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/>
              <a:t>Creation</a:t>
            </a:r>
            <a:r>
              <a:rPr lang="fr-FR"/>
              <a:t> date</a:t>
            </a:r>
          </a:p>
        </p:txBody>
      </p:sp>
      <p:sp>
        <p:nvSpPr>
          <p:cNvPr id="9" name="Espace réservé du texte 9"/>
          <p:cNvSpPr txBox="1">
            <a:spLocks/>
          </p:cNvSpPr>
          <p:nvPr userDrawn="1"/>
        </p:nvSpPr>
        <p:spPr>
          <a:xfrm>
            <a:off x="9052937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err="1"/>
              <a:t>Retain</a:t>
            </a:r>
            <a:r>
              <a:rPr lang="fr-FR"/>
              <a:t> for: </a:t>
            </a:r>
            <a:r>
              <a:rPr lang="fr-FR" err="1"/>
              <a:t>wa</a:t>
            </a:r>
            <a:endParaRPr lang="fr-FR"/>
          </a:p>
        </p:txBody>
      </p:sp>
      <p:sp>
        <p:nvSpPr>
          <p:cNvPr id="10" name="Espace réservé du texte 12"/>
          <p:cNvSpPr txBox="1">
            <a:spLocks/>
          </p:cNvSpPr>
          <p:nvPr userDrawn="1"/>
        </p:nvSpPr>
        <p:spPr>
          <a:xfrm>
            <a:off x="2770089" y="6518961"/>
            <a:ext cx="1858246" cy="32566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AUTHOR/DEPT:</a:t>
            </a:r>
          </a:p>
        </p:txBody>
      </p:sp>
      <p:sp>
        <p:nvSpPr>
          <p:cNvPr id="11" name="Espace réservé du texte 12"/>
          <p:cNvSpPr txBox="1">
            <a:spLocks/>
          </p:cNvSpPr>
          <p:nvPr userDrawn="1"/>
        </p:nvSpPr>
        <p:spPr>
          <a:xfrm>
            <a:off x="170328" y="6518961"/>
            <a:ext cx="2297527" cy="30345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REF:SUBJECT</a:t>
            </a:r>
          </a:p>
        </p:txBody>
      </p:sp>
      <p:sp>
        <p:nvSpPr>
          <p:cNvPr id="12" name="Espace réservé du texte 15"/>
          <p:cNvSpPr txBox="1">
            <a:spLocks/>
          </p:cNvSpPr>
          <p:nvPr userDrawn="1"/>
        </p:nvSpPr>
        <p:spPr>
          <a:xfrm>
            <a:off x="11114121" y="6518961"/>
            <a:ext cx="876300" cy="3302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&lt; N° &gt;</a:t>
            </a:r>
          </a:p>
        </p:txBody>
      </p:sp>
      <p:sp>
        <p:nvSpPr>
          <p:cNvPr id="13" name="Espace réservé du texte 9"/>
          <p:cNvSpPr txBox="1">
            <a:spLocks/>
          </p:cNvSpPr>
          <p:nvPr userDrawn="1"/>
        </p:nvSpPr>
        <p:spPr>
          <a:xfrm>
            <a:off x="6991753" y="6518961"/>
            <a:ext cx="1758950" cy="3302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chemeClr val="bg1">
                    <a:lumMod val="50000"/>
                  </a:schemeClr>
                </a:solidFill>
                <a:latin typeface="Michelin" panose="02000000000000000000" pitchFamily="50" charset="0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accent5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81505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697" r:id="rId2"/>
    <p:sldLayoutId id="2147483701" r:id="rId3"/>
    <p:sldLayoutId id="2147483702" r:id="rId4"/>
    <p:sldLayoutId id="2147483704" r:id="rId5"/>
    <p:sldLayoutId id="2147483716" r:id="rId6"/>
    <p:sldLayoutId id="2147483691" r:id="rId7"/>
    <p:sldLayoutId id="2147483672" r:id="rId8"/>
    <p:sldLayoutId id="2147483692" r:id="rId9"/>
    <p:sldLayoutId id="2147483712" r:id="rId10"/>
    <p:sldLayoutId id="2147483717" r:id="rId11"/>
    <p:sldLayoutId id="2147483718" r:id="rId12"/>
    <p:sldLayoutId id="2147483679" r:id="rId13"/>
    <p:sldLayoutId id="2147483684" r:id="rId14"/>
    <p:sldLayoutId id="2147483683" r:id="rId15"/>
    <p:sldLayoutId id="2147483713" r:id="rId16"/>
    <p:sldLayoutId id="2147483714" r:id="rId17"/>
    <p:sldLayoutId id="2147483715" r:id="rId18"/>
    <p:sldLayoutId id="2147483686" r:id="rId19"/>
    <p:sldLayoutId id="2147483676" r:id="rId20"/>
    <p:sldLayoutId id="2147483705" r:id="rId21"/>
    <p:sldLayoutId id="2147483682" r:id="rId22"/>
    <p:sldLayoutId id="2147483680" r:id="rId23"/>
    <p:sldLayoutId id="2147483708" r:id="rId24"/>
    <p:sldLayoutId id="2147483711" r:id="rId25"/>
    <p:sldLayoutId id="2147483719" r:id="rId26"/>
    <p:sldLayoutId id="2147483721" r:id="rId27"/>
    <p:sldLayoutId id="2147483710" r:id="rId28"/>
    <p:sldLayoutId id="2147483709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Michelin Black" panose="02000000000000000000" pitchFamily="50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accent5">
              <a:lumMod val="25000"/>
            </a:schemeClr>
          </a:solidFill>
          <a:latin typeface="Michelin SemiBold" panose="02000000000000000000" pitchFamily="50" charset="0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3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100" kern="1200">
          <a:solidFill>
            <a:schemeClr val="accent5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matthewyliu/simple-dbmeter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sv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person, indoor, table, food&#10;&#10;Description automatically generated">
            <a:extLst>
              <a:ext uri="{FF2B5EF4-FFF2-40B4-BE49-F238E27FC236}">
                <a16:creationId xmlns:a16="http://schemas.microsoft.com/office/drawing/2014/main" id="{58DE9079-8EDB-A943-BBC3-6FB02F04BB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49BC660-E262-2643-BBAF-62F8DECD4E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Asia IT </a:t>
            </a:r>
            <a:r>
              <a:rPr lang="en-US" err="1"/>
              <a:t>BrownBag</a:t>
            </a:r>
            <a:r>
              <a:rPr lang="en-US"/>
              <a:t> Demo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29495F0-BAC2-514D-9A56-BF7EF149F4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 Simple DB Meter using Kafka/Azure Event Hub/Azure Stream Analytics Job/</a:t>
            </a:r>
            <a:r>
              <a:rPr lang="en-US" err="1"/>
              <a:t>PowerBI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315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05C79-A45B-2F42-87A9-1CE11758526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Step 5: Setup the Azure Event Hub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281EF-2DAC-8849-8400-0827206051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500" y="1448885"/>
            <a:ext cx="6184900" cy="2952569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831564-72DC-7740-8196-2F22F5D5B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198" y="2925169"/>
            <a:ext cx="6184902" cy="2952570"/>
          </a:xfrm>
          <a:prstGeom prst="rect">
            <a:avLst/>
          </a:prstGeom>
        </p:spPr>
      </p:pic>
      <p:pic>
        <p:nvPicPr>
          <p:cNvPr id="9" name="7.create Azure EventHub.mov" descr="7.create Azure EventHub.mov">
            <a:hlinkClick r:id="" action="ppaction://media"/>
            <a:extLst>
              <a:ext uri="{FF2B5EF4-FFF2-40B4-BE49-F238E27FC236}">
                <a16:creationId xmlns:a16="http://schemas.microsoft.com/office/drawing/2014/main" id="{9AB519B0-BE5A-2F4A-9893-C7C2F3EC0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65300" y="1258385"/>
            <a:ext cx="8191500" cy="51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68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898521-D539-DE40-8FF0-FD73C25AF2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Step 6: Setup </a:t>
            </a:r>
            <a:r>
              <a:rPr lang="en-US" err="1"/>
              <a:t>MirroMaker</a:t>
            </a:r>
            <a:r>
              <a:rPr lang="en-US"/>
              <a:t> to replicate messages from Kafka to EventHub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B1B1AA-6CDE-0D4D-8B26-5EA25F79A9D9}"/>
              </a:ext>
            </a:extLst>
          </p:cNvPr>
          <p:cNvSpPr/>
          <p:nvPr/>
        </p:nvSpPr>
        <p:spPr>
          <a:xfrm>
            <a:off x="520700" y="1479540"/>
            <a:ext cx="106172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/>
              <a:t>=== update </a:t>
            </a:r>
            <a:r>
              <a:rPr lang="en-US" err="1"/>
              <a:t>MirrorMaker</a:t>
            </a:r>
            <a:r>
              <a:rPr lang="en-US"/>
              <a:t> configure files====</a:t>
            </a:r>
          </a:p>
          <a:p>
            <a:r>
              <a:rPr lang="en-US"/>
              <a:t>1) consumer: </a:t>
            </a:r>
            <a:r>
              <a:rPr lang="en-US" err="1"/>
              <a:t>souurce-kafka.config</a:t>
            </a:r>
            <a:endParaRPr lang="en-US"/>
          </a:p>
          <a:p>
            <a:r>
              <a:rPr lang="en-US"/>
              <a:t>ensure the "</a:t>
            </a:r>
            <a:r>
              <a:rPr lang="en-US" err="1"/>
              <a:t>bootstrap.servers</a:t>
            </a:r>
            <a:r>
              <a:rPr lang="en-US"/>
              <a:t>=127.0.0.1:9092"</a:t>
            </a:r>
          </a:p>
          <a:p>
            <a:endParaRPr lang="en-US"/>
          </a:p>
          <a:p>
            <a:r>
              <a:rPr lang="en-US"/>
              <a:t>2) </a:t>
            </a:r>
            <a:r>
              <a:rPr lang="en-US" err="1"/>
              <a:t>produucer</a:t>
            </a:r>
            <a:r>
              <a:rPr lang="en-US"/>
              <a:t>: mirror-</a:t>
            </a:r>
            <a:r>
              <a:rPr lang="en-US" err="1"/>
              <a:t>eventhub.config</a:t>
            </a:r>
            <a:endParaRPr lang="en-US"/>
          </a:p>
          <a:p>
            <a:r>
              <a:rPr lang="en-US"/>
              <a:t>Set the </a:t>
            </a:r>
            <a:r>
              <a:rPr lang="en-US" err="1"/>
              <a:t>bootstrap.servers</a:t>
            </a:r>
            <a:r>
              <a:rPr lang="en-US"/>
              <a:t> = your EventHub URL:9093</a:t>
            </a:r>
          </a:p>
          <a:p>
            <a:r>
              <a:rPr lang="en-US"/>
              <a:t>Replace the password field with your EventHub connection string</a:t>
            </a:r>
          </a:p>
          <a:p>
            <a:endParaRPr lang="en-US"/>
          </a:p>
          <a:p>
            <a:r>
              <a:rPr lang="en-US"/>
              <a:t>=== start the Kafka Mirror Maker ====</a:t>
            </a:r>
          </a:p>
          <a:p>
            <a:r>
              <a:rPr lang="en-US" err="1"/>
              <a:t>kafka</a:t>
            </a:r>
            <a:r>
              <a:rPr lang="en-US"/>
              <a:t>-mirror-maker --</a:t>
            </a:r>
            <a:r>
              <a:rPr lang="en-US" err="1"/>
              <a:t>consumer.config</a:t>
            </a:r>
            <a:r>
              <a:rPr lang="en-US"/>
              <a:t> source-</a:t>
            </a:r>
            <a:r>
              <a:rPr lang="en-US" err="1"/>
              <a:t>kafka.config</a:t>
            </a:r>
            <a:r>
              <a:rPr lang="en-US"/>
              <a:t> --</a:t>
            </a:r>
            <a:r>
              <a:rPr lang="en-US" err="1"/>
              <a:t>num.streams</a:t>
            </a:r>
            <a:r>
              <a:rPr lang="en-US"/>
              <a:t> 1 --</a:t>
            </a:r>
            <a:r>
              <a:rPr lang="en-US" err="1"/>
              <a:t>producer.config</a:t>
            </a:r>
            <a:r>
              <a:rPr lang="en-US"/>
              <a:t> mirror-</a:t>
            </a:r>
            <a:r>
              <a:rPr lang="en-US" err="1"/>
              <a:t>eventhub.config</a:t>
            </a:r>
            <a:r>
              <a:rPr lang="en-US"/>
              <a:t> --whitelist=".*"</a:t>
            </a:r>
          </a:p>
        </p:txBody>
      </p:sp>
    </p:spTree>
    <p:extLst>
      <p:ext uri="{BB962C8B-B14F-4D97-AF65-F5344CB8AC3E}">
        <p14:creationId xmlns:p14="http://schemas.microsoft.com/office/powerpoint/2010/main" val="651467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238C5-97AA-8049-B43E-F56BAB17DA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Step 7: Create the Azure Stream Analytics Job 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E20B034-E83C-E546-A447-92E5EB538A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43" y="1258385"/>
            <a:ext cx="10612465" cy="506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652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3DD51A-8D0E-C846-9D76-6505504E2AC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Step 8: Create the </a:t>
            </a:r>
            <a:r>
              <a:rPr lang="en-US" err="1"/>
              <a:t>PowerBI</a:t>
            </a:r>
            <a:r>
              <a:rPr lang="en-US"/>
              <a:t> dashboard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6C74023-8B41-3A47-B967-9FE9C9581D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600" y="1391613"/>
            <a:ext cx="8535641" cy="4074774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6DC52900-06AE-CC4A-9378-460AEFA5BB1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49927" y="152400"/>
            <a:ext cx="2520598" cy="3098800"/>
          </a:xfrm>
          <a:prstGeom prst="rect">
            <a:avLst/>
          </a:prstGeom>
        </p:spPr>
      </p:pic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890179-E9C0-8748-B055-BEC3316C066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04859" y="3136900"/>
            <a:ext cx="2649036" cy="3256700"/>
          </a:xfrm>
          <a:prstGeom prst="rect">
            <a:avLst/>
          </a:prstGeom>
        </p:spPr>
      </p:pic>
      <p:pic>
        <p:nvPicPr>
          <p:cNvPr id="12" name="Picture 11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9FB6CC4-AE03-5644-9724-7C2A1F1B93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6150" y="3136900"/>
            <a:ext cx="2649036" cy="3256700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02040E-DA06-704F-9EB1-DE806D9AA8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186" y="3136900"/>
            <a:ext cx="2649036" cy="325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7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EE2B72-C6AC-5743-8716-BBAF8C7CAB8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pic>
        <p:nvPicPr>
          <p:cNvPr id="5" name="Screen Recording 2020-08-30 at 3.43.02 PM.mov" descr="Screen Recording 2020-08-30 at 3.43.02 PM.mov">
            <a:hlinkClick r:id="" action="ppaction://media"/>
            <a:extLst>
              <a:ext uri="{FF2B5EF4-FFF2-40B4-BE49-F238E27FC236}">
                <a16:creationId xmlns:a16="http://schemas.microsoft.com/office/drawing/2014/main" id="{5F69F682-F6B4-1E41-8C1D-97C8C32DFD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306" y="1389748"/>
            <a:ext cx="10172700" cy="496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7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E7E66-E319-D349-923E-D5EC5C32CD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9 Kafka streams application – stateless transformation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5EB45B-98F4-1542-B414-9722E234D9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36" y="1473670"/>
            <a:ext cx="7820503" cy="479511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808354-9CAB-3A42-A062-DCCAB1A35445}"/>
              </a:ext>
            </a:extLst>
          </p:cNvPr>
          <p:cNvSpPr/>
          <p:nvPr/>
        </p:nvSpPr>
        <p:spPr>
          <a:xfrm>
            <a:off x="665017" y="1888177"/>
            <a:ext cx="10721227" cy="1163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A49143-EDE8-C54B-96A6-B6FA209DD565}"/>
              </a:ext>
            </a:extLst>
          </p:cNvPr>
          <p:cNvSpPr txBox="1"/>
          <p:nvPr/>
        </p:nvSpPr>
        <p:spPr>
          <a:xfrm>
            <a:off x="8787739" y="2294988"/>
            <a:ext cx="261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Define properties for the streams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998F14-98A0-D944-8BB6-4A79C9F8063B}"/>
              </a:ext>
            </a:extLst>
          </p:cNvPr>
          <p:cNvSpPr/>
          <p:nvPr/>
        </p:nvSpPr>
        <p:spPr>
          <a:xfrm>
            <a:off x="660386" y="3057477"/>
            <a:ext cx="10721227" cy="849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35C3CB-D008-C34B-8164-BC34060808D4}"/>
              </a:ext>
            </a:extLst>
          </p:cNvPr>
          <p:cNvSpPr txBox="1"/>
          <p:nvPr/>
        </p:nvSpPr>
        <p:spPr>
          <a:xfrm>
            <a:off x="8873259" y="3275111"/>
            <a:ext cx="23587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Read from Kafka into </a:t>
            </a:r>
            <a:r>
              <a:rPr lang="en-US" sz="1400" dirty="0" err="1">
                <a:solidFill>
                  <a:srgbClr val="FF0000"/>
                </a:solidFill>
              </a:rPr>
              <a:t>KStream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80323C1-D391-9741-9E18-685518AAC272}"/>
              </a:ext>
            </a:extLst>
          </p:cNvPr>
          <p:cNvSpPr/>
          <p:nvPr/>
        </p:nvSpPr>
        <p:spPr>
          <a:xfrm>
            <a:off x="655755" y="3906982"/>
            <a:ext cx="10721227" cy="22577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A60B47-225D-9F4E-B60B-8C5301147990}"/>
              </a:ext>
            </a:extLst>
          </p:cNvPr>
          <p:cNvSpPr txBox="1"/>
          <p:nvPr/>
        </p:nvSpPr>
        <p:spPr>
          <a:xfrm>
            <a:off x="8866041" y="4231076"/>
            <a:ext cx="236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Transform into a new </a:t>
            </a:r>
            <a:r>
              <a:rPr lang="en-US" sz="1400" dirty="0" err="1">
                <a:solidFill>
                  <a:srgbClr val="FF0000"/>
                </a:solidFill>
              </a:rPr>
              <a:t>KStream</a:t>
            </a:r>
            <a:endParaRPr lang="en-US" sz="1400" dirty="0">
              <a:solidFill>
                <a:srgbClr val="FF0000"/>
              </a:solidFill>
            </a:endParaRPr>
          </a:p>
          <a:p>
            <a:r>
              <a:rPr lang="en-US" sz="1400" dirty="0">
                <a:solidFill>
                  <a:srgbClr val="FF0000"/>
                </a:solidFill>
              </a:rPr>
              <a:t>And output to Kafka</a:t>
            </a:r>
          </a:p>
        </p:txBody>
      </p:sp>
    </p:spTree>
    <p:extLst>
      <p:ext uri="{BB962C8B-B14F-4D97-AF65-F5344CB8AC3E}">
        <p14:creationId xmlns:p14="http://schemas.microsoft.com/office/powerpoint/2010/main" val="2576860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D1918D-ACEB-E640-83E5-FB5CF2FB9D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Updated Dashboard 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F011000-E810-5547-8D47-87A8A902D7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169" y="1258385"/>
            <a:ext cx="8221662" cy="523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43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6B5E0E-6043-DD48-B5D2-1CFF765383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Step 10 Kafka stream application – stateful transformation 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2622D81-C08A-7946-8B79-5CF1A64DB3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912" y="1389827"/>
            <a:ext cx="9041173" cy="167573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905BAF2-4B1B-9A4D-81FD-40847B325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487" y="3410722"/>
            <a:ext cx="4552513" cy="284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47F233E3-1448-BC40-963B-90A731A3B4BD}"/>
              </a:ext>
            </a:extLst>
          </p:cNvPr>
          <p:cNvSpPr/>
          <p:nvPr/>
        </p:nvSpPr>
        <p:spPr>
          <a:xfrm>
            <a:off x="5118265" y="1793174"/>
            <a:ext cx="1235034" cy="426499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E464E78-0612-E14E-A7D4-DEEFD97AD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112" y="3317547"/>
            <a:ext cx="3454401" cy="354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9BE1B2-DE26-3842-8715-175D687F3D55}"/>
              </a:ext>
            </a:extLst>
          </p:cNvPr>
          <p:cNvCxnSpPr/>
          <p:nvPr/>
        </p:nvCxnSpPr>
        <p:spPr>
          <a:xfrm flipH="1">
            <a:off x="4200525" y="2227694"/>
            <a:ext cx="1441973" cy="137275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595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737A49-53FB-8740-B431-ABF5180BC8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Summary of </a:t>
            </a:r>
            <a:r>
              <a:rPr lang="en-US"/>
              <a:t>the transformations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156997-DCE7-E340-BD10-4BF282BFE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24" y="3346282"/>
            <a:ext cx="5541901" cy="1947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D31B337-76E3-0E45-BF15-F5B7A3840964}"/>
              </a:ext>
            </a:extLst>
          </p:cNvPr>
          <p:cNvSpPr txBox="1"/>
          <p:nvPr/>
        </p:nvSpPr>
        <p:spPr>
          <a:xfrm>
            <a:off x="5881924" y="2840965"/>
            <a:ext cx="914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Results: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DE0796-024B-7348-829D-66AA124AEE96}"/>
              </a:ext>
            </a:extLst>
          </p:cNvPr>
          <p:cNvSpPr/>
          <p:nvPr/>
        </p:nvSpPr>
        <p:spPr>
          <a:xfrm>
            <a:off x="585788" y="1528762"/>
            <a:ext cx="2028825" cy="4714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Kafka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Topic: EventHub7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D570296-BF05-F647-BCF6-609789EBAB7E}"/>
              </a:ext>
            </a:extLst>
          </p:cNvPr>
          <p:cNvSpPr/>
          <p:nvPr/>
        </p:nvSpPr>
        <p:spPr>
          <a:xfrm>
            <a:off x="1035422" y="2582392"/>
            <a:ext cx="1129553" cy="6279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FlatMap</a:t>
            </a:r>
            <a:endParaRPr 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2434CD-1FFE-E148-9AE7-707168075002}"/>
              </a:ext>
            </a:extLst>
          </p:cNvPr>
          <p:cNvSpPr txBox="1"/>
          <p:nvPr/>
        </p:nvSpPr>
        <p:spPr>
          <a:xfrm>
            <a:off x="845827" y="2030754"/>
            <a:ext cx="15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Old Key/Old Value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1A014E1-AE8B-3F47-99B1-8F533D96C478}"/>
              </a:ext>
            </a:extLst>
          </p:cNvPr>
          <p:cNvSpPr/>
          <p:nvPr/>
        </p:nvSpPr>
        <p:spPr>
          <a:xfrm>
            <a:off x="585788" y="3549460"/>
            <a:ext cx="2028825" cy="4714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Kstream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‘Proceeded’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14FBEB-40E9-ED45-8FF4-CDCC1B790150}"/>
              </a:ext>
            </a:extLst>
          </p:cNvPr>
          <p:cNvSpPr txBox="1"/>
          <p:nvPr/>
        </p:nvSpPr>
        <p:spPr>
          <a:xfrm>
            <a:off x="768175" y="4020948"/>
            <a:ext cx="16640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New Key/New Value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B2E53F1-B3E3-524C-98EE-B63F199CDF83}"/>
              </a:ext>
            </a:extLst>
          </p:cNvPr>
          <p:cNvCxnSpPr>
            <a:stCxn id="9" idx="0"/>
            <a:endCxn id="8" idx="0"/>
          </p:cNvCxnSpPr>
          <p:nvPr/>
        </p:nvCxnSpPr>
        <p:spPr>
          <a:xfrm flipH="1">
            <a:off x="1600199" y="2030754"/>
            <a:ext cx="1" cy="55163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D90E1A0-6304-814B-8B46-093E8F70E00A}"/>
              </a:ext>
            </a:extLst>
          </p:cNvPr>
          <p:cNvCxnSpPr>
            <a:cxnSpLocks/>
          </p:cNvCxnSpPr>
          <p:nvPr/>
        </p:nvCxnSpPr>
        <p:spPr>
          <a:xfrm flipH="1">
            <a:off x="1600198" y="3227102"/>
            <a:ext cx="1" cy="27581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71F8BF26-C926-5A43-B0FB-C204F5DCC751}"/>
              </a:ext>
            </a:extLst>
          </p:cNvPr>
          <p:cNvSpPr/>
          <p:nvPr/>
        </p:nvSpPr>
        <p:spPr>
          <a:xfrm>
            <a:off x="616709" y="4603972"/>
            <a:ext cx="1853645" cy="62790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Groupbykey</a:t>
            </a:r>
            <a:endParaRPr lang="en-US" sz="1400" dirty="0"/>
          </a:p>
          <a:p>
            <a:pPr algn="ctr"/>
            <a:r>
              <a:rPr lang="en-US" sz="1400" dirty="0"/>
              <a:t>(windowed)</a:t>
            </a:r>
          </a:p>
          <a:p>
            <a:pPr algn="ctr"/>
            <a:r>
              <a:rPr lang="en-US" sz="1400" dirty="0"/>
              <a:t>Count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C237A5-AA49-5B41-8469-C5EC6302A662}"/>
              </a:ext>
            </a:extLst>
          </p:cNvPr>
          <p:cNvSpPr/>
          <p:nvPr/>
        </p:nvSpPr>
        <p:spPr>
          <a:xfrm>
            <a:off x="545445" y="5693277"/>
            <a:ext cx="2028825" cy="4714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KTable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ctr"/>
            <a:r>
              <a:rPr lang="en-US" dirty="0" err="1">
                <a:solidFill>
                  <a:srgbClr val="FF0000"/>
                </a:solidFill>
              </a:rPr>
              <a:t>soundLevelCounts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2FA022B-ED7E-5843-B9DB-A6FA8F53A9EA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1543532" y="4216617"/>
            <a:ext cx="0" cy="387355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28D631-BE27-634C-BF7C-389C20D6B08A}"/>
              </a:ext>
            </a:extLst>
          </p:cNvPr>
          <p:cNvCxnSpPr>
            <a:cxnSpLocks/>
          </p:cNvCxnSpPr>
          <p:nvPr/>
        </p:nvCxnSpPr>
        <p:spPr>
          <a:xfrm>
            <a:off x="1510656" y="5293436"/>
            <a:ext cx="0" cy="276722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6123A104-DDFD-8A42-AA1D-C8687120CF3D}"/>
              </a:ext>
            </a:extLst>
          </p:cNvPr>
          <p:cNvSpPr/>
          <p:nvPr/>
        </p:nvSpPr>
        <p:spPr>
          <a:xfrm>
            <a:off x="3118315" y="5693277"/>
            <a:ext cx="2028825" cy="4714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KStream</a:t>
            </a:r>
            <a:r>
              <a:rPr lang="en-US" dirty="0">
                <a:solidFill>
                  <a:srgbClr val="FF0000"/>
                </a:solidFill>
              </a:rPr>
              <a:t>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result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16AC4DD-BCE1-364F-84C0-D06BCDE4C369}"/>
              </a:ext>
            </a:extLst>
          </p:cNvPr>
          <p:cNvSpPr txBox="1"/>
          <p:nvPr/>
        </p:nvSpPr>
        <p:spPr>
          <a:xfrm>
            <a:off x="2837244" y="6164765"/>
            <a:ext cx="2590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Windowed Key/Windowed Value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DA9910-3C6E-F54E-9EEB-C33B64304EE6}"/>
              </a:ext>
            </a:extLst>
          </p:cNvPr>
          <p:cNvCxnSpPr>
            <a:cxnSpLocks/>
          </p:cNvCxnSpPr>
          <p:nvPr/>
        </p:nvCxnSpPr>
        <p:spPr>
          <a:xfrm>
            <a:off x="2614613" y="6005867"/>
            <a:ext cx="503702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47EA6F5-0E76-E84B-AAEF-9BFA884A9063}"/>
              </a:ext>
            </a:extLst>
          </p:cNvPr>
          <p:cNvSpPr/>
          <p:nvPr/>
        </p:nvSpPr>
        <p:spPr>
          <a:xfrm>
            <a:off x="3325049" y="1564911"/>
            <a:ext cx="2028825" cy="47148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Kafka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Topic: EventHub8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B6AF4C9-D495-0942-B1A2-63C0A1C19FCF}"/>
              </a:ext>
            </a:extLst>
          </p:cNvPr>
          <p:cNvCxnSpPr>
            <a:cxnSpLocks/>
          </p:cNvCxnSpPr>
          <p:nvPr/>
        </p:nvCxnSpPr>
        <p:spPr>
          <a:xfrm flipV="1">
            <a:off x="2269864" y="2108500"/>
            <a:ext cx="1645920" cy="139442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48702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7A10AD-0A66-D149-92AF-A6A980A2931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2468843" y="1725482"/>
            <a:ext cx="5938556" cy="1258159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https://github.com/matthewyliu/simple-dbmeter</a:t>
            </a:r>
            <a:endParaRPr lang="en-US" sz="2000">
              <a:solidFill>
                <a:srgbClr val="FF0000"/>
              </a:solidFill>
            </a:endParaRPr>
          </a:p>
          <a:p>
            <a:endParaRPr lang="en-US" sz="20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1D9AA-15D2-7749-AEF7-68DFD8DE08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Online Repository 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D77CB8E4-9EA1-3A45-AEE6-FF8D7367EA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043" y="1643791"/>
            <a:ext cx="1339850" cy="1339850"/>
          </a:xfrm>
          <a:prstGeom prst="rect">
            <a:avLst/>
          </a:prstGeom>
        </p:spPr>
      </p:pic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0FBC457-9736-6A42-B14A-EA7779716F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843" y="2486631"/>
            <a:ext cx="7726878" cy="356459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94452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4331EE43-8943-2B4A-8E11-F0F1BF689460}"/>
              </a:ext>
            </a:extLst>
          </p:cNvPr>
          <p:cNvSpPr/>
          <p:nvPr/>
        </p:nvSpPr>
        <p:spPr>
          <a:xfrm>
            <a:off x="4271963" y="4413829"/>
            <a:ext cx="7729536" cy="2244145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FF0000"/>
                </a:solidFill>
              </a:rPr>
              <a:t>Edge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F010AF-5541-D74E-B84D-A7B097A81C83}"/>
              </a:ext>
            </a:extLst>
          </p:cNvPr>
          <p:cNvSpPr/>
          <p:nvPr/>
        </p:nvSpPr>
        <p:spPr>
          <a:xfrm>
            <a:off x="4271963" y="2619744"/>
            <a:ext cx="7729536" cy="1794086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>
                <a:solidFill>
                  <a:srgbClr val="FF0000"/>
                </a:solidFill>
              </a:rPr>
              <a:t>Bus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06C76F5-2849-F94E-B83E-78248E178E3C}"/>
              </a:ext>
            </a:extLst>
          </p:cNvPr>
          <p:cNvSpPr/>
          <p:nvPr/>
        </p:nvSpPr>
        <p:spPr>
          <a:xfrm>
            <a:off x="4271963" y="721334"/>
            <a:ext cx="7729536" cy="1898410"/>
          </a:xfrm>
          <a:prstGeom prst="rect">
            <a:avLst/>
          </a:prstGeom>
          <a:solidFill>
            <a:schemeClr val="tx1">
              <a:lumMod val="20000"/>
              <a:lumOff val="80000"/>
              <a:alpha val="1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>
                <a:solidFill>
                  <a:srgbClr val="FF0000"/>
                </a:solidFill>
              </a:rPr>
              <a:t>Cloud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CFB24B-F278-B845-A5F1-618AF346237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Components &amp; High Level Architecture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11F59B-53CC-F14B-A306-1DC7B6C7B2A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What will we build?</a:t>
            </a:r>
          </a:p>
        </p:txBody>
      </p:sp>
      <p:pic>
        <p:nvPicPr>
          <p:cNvPr id="6" name="Picture 5" descr="A picture containing engine&#10;&#10;Description automatically generated">
            <a:extLst>
              <a:ext uri="{FF2B5EF4-FFF2-40B4-BE49-F238E27FC236}">
                <a16:creationId xmlns:a16="http://schemas.microsoft.com/office/drawing/2014/main" id="{9C82A4A8-2C9D-BD47-9D8B-42D561E1EF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2467" y="2594323"/>
            <a:ext cx="2718318" cy="2428160"/>
          </a:xfrm>
          <a:prstGeom prst="rect">
            <a:avLst/>
          </a:prstGeom>
        </p:spPr>
      </p:pic>
      <p:pic>
        <p:nvPicPr>
          <p:cNvPr id="24" name="Graphic 23" descr="Cloud">
            <a:extLst>
              <a:ext uri="{FF2B5EF4-FFF2-40B4-BE49-F238E27FC236}">
                <a16:creationId xmlns:a16="http://schemas.microsoft.com/office/drawing/2014/main" id="{549898F7-C65F-534A-9F4B-615BB615D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9066" y="26077"/>
            <a:ext cx="5581427" cy="3191494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">
            <a:extLst>
              <a:ext uri="{FF2B5EF4-FFF2-40B4-BE49-F238E27FC236}">
                <a16:creationId xmlns:a16="http://schemas.microsoft.com/office/drawing/2014/main" id="{73631F93-1A82-5E42-A058-15B7F1A17A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9537" y="4723936"/>
            <a:ext cx="5453034" cy="1807380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31AD4DC1-6708-0344-B9D2-533A51BA07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6658" y="3120261"/>
            <a:ext cx="1167606" cy="1167606"/>
          </a:xfrm>
          <a:prstGeom prst="rect">
            <a:avLst/>
          </a:prstGeom>
        </p:spPr>
      </p:pic>
      <p:pic>
        <p:nvPicPr>
          <p:cNvPr id="27" name="Picture 26" descr="A close up of a logo&#10;&#10;Description automatically generated">
            <a:extLst>
              <a:ext uri="{FF2B5EF4-FFF2-40B4-BE49-F238E27FC236}">
                <a16:creationId xmlns:a16="http://schemas.microsoft.com/office/drawing/2014/main" id="{BA07D661-D901-344B-AD46-E2C281F1163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1377" y="3495061"/>
            <a:ext cx="673894" cy="673894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BBA3B457-AE4C-0A4D-9614-4592EFBC04E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20079" y="1544077"/>
            <a:ext cx="602596" cy="698641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8B4F0E0-8376-E848-88E7-5DC451FFC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42107" y="1533035"/>
            <a:ext cx="720725" cy="720725"/>
          </a:xfrm>
          <a:prstGeom prst="rect">
            <a:avLst/>
          </a:prstGeom>
        </p:spPr>
      </p:pic>
      <p:pic>
        <p:nvPicPr>
          <p:cNvPr id="30" name="Picture 29" descr="A picture containing train, bus&#10;&#10;Description automatically generated">
            <a:extLst>
              <a:ext uri="{FF2B5EF4-FFF2-40B4-BE49-F238E27FC236}">
                <a16:creationId xmlns:a16="http://schemas.microsoft.com/office/drawing/2014/main" id="{6AA830DB-458F-714C-85A4-838DDEDEAE0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4847" y="1532242"/>
            <a:ext cx="722311" cy="722311"/>
          </a:xfrm>
          <a:prstGeom prst="rect">
            <a:avLst/>
          </a:prstGeom>
        </p:spPr>
      </p:pic>
      <p:pic>
        <p:nvPicPr>
          <p:cNvPr id="31" name="Picture 30" descr="A close up of a device&#10;&#10;Description automatically generated">
            <a:extLst>
              <a:ext uri="{FF2B5EF4-FFF2-40B4-BE49-F238E27FC236}">
                <a16:creationId xmlns:a16="http://schemas.microsoft.com/office/drawing/2014/main" id="{556453D9-6264-E44C-A786-B6F347484DA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40630" y="4591814"/>
            <a:ext cx="999330" cy="99933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DA9527-86E7-304A-95DA-B88E7D383CE1}"/>
              </a:ext>
            </a:extLst>
          </p:cNvPr>
          <p:cNvCxnSpPr>
            <a:stCxn id="31" idx="0"/>
            <a:endCxn id="27" idx="2"/>
          </p:cNvCxnSpPr>
          <p:nvPr/>
        </p:nvCxnSpPr>
        <p:spPr>
          <a:xfrm flipH="1" flipV="1">
            <a:off x="9158324" y="4168955"/>
            <a:ext cx="981971" cy="42285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979E8EB8-8F0A-B14B-9E33-1CD9C376D9B4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1649" y="2963680"/>
            <a:ext cx="531381" cy="53138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5280D07-AFE3-3649-A4BC-3BD46C21E3B2}"/>
              </a:ext>
            </a:extLst>
          </p:cNvPr>
          <p:cNvSpPr txBox="1"/>
          <p:nvPr/>
        </p:nvSpPr>
        <p:spPr>
          <a:xfrm>
            <a:off x="10026391" y="2981117"/>
            <a:ext cx="659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Mirror</a:t>
            </a:r>
          </a:p>
          <a:p>
            <a:r>
              <a:rPr lang="en-US" sz="1400"/>
              <a:t>Maker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804E58-8327-0B4A-8540-F8A1250366F4}"/>
              </a:ext>
            </a:extLst>
          </p:cNvPr>
          <p:cNvCxnSpPr>
            <a:cxnSpLocks/>
            <a:stCxn id="27" idx="0"/>
            <a:endCxn id="33" idx="1"/>
          </p:cNvCxnSpPr>
          <p:nvPr/>
        </p:nvCxnSpPr>
        <p:spPr>
          <a:xfrm flipV="1">
            <a:off x="9158324" y="3229371"/>
            <a:ext cx="363325" cy="26569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27FA333-15F0-5A4A-BED0-AB6D879CE4FC}"/>
              </a:ext>
            </a:extLst>
          </p:cNvPr>
          <p:cNvCxnSpPr>
            <a:cxnSpLocks/>
            <a:endCxn id="28" idx="2"/>
          </p:cNvCxnSpPr>
          <p:nvPr/>
        </p:nvCxnSpPr>
        <p:spPr>
          <a:xfrm flipH="1" flipV="1">
            <a:off x="8821377" y="2242718"/>
            <a:ext cx="930314" cy="6234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BB37DC0-9228-384A-AB64-72FEE40B214E}"/>
              </a:ext>
            </a:extLst>
          </p:cNvPr>
          <p:cNvCxnSpPr>
            <a:cxnSpLocks/>
          </p:cNvCxnSpPr>
          <p:nvPr/>
        </p:nvCxnSpPr>
        <p:spPr>
          <a:xfrm flipH="1">
            <a:off x="8207519" y="1922444"/>
            <a:ext cx="238535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597A814-F072-D648-9853-AD99F1786E1B}"/>
              </a:ext>
            </a:extLst>
          </p:cNvPr>
          <p:cNvCxnSpPr>
            <a:cxnSpLocks/>
          </p:cNvCxnSpPr>
          <p:nvPr/>
        </p:nvCxnSpPr>
        <p:spPr>
          <a:xfrm flipH="1" flipV="1">
            <a:off x="7077159" y="1886159"/>
            <a:ext cx="364948" cy="684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0049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3" grpId="0" animBg="1"/>
      <p:bldP spid="42" grpId="0" animBg="1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0294F1-6C9A-FF47-AAF8-AFC113C909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/>
              <a:t>One-Time-Cost &amp; Monthly-Recurring-Cost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B2A3A-1281-C04F-ACD4-3FB2F1C31B0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/>
              <a:t>What is cost?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D12C16-27CF-3D43-946F-7D8B08A112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135203"/>
              </p:ext>
            </p:extLst>
          </p:nvPr>
        </p:nvGraphicFramePr>
        <p:xfrm>
          <a:off x="3911599" y="485775"/>
          <a:ext cx="8061326" cy="5851525"/>
        </p:xfrm>
        <a:graphic>
          <a:graphicData uri="http://schemas.openxmlformats.org/drawingml/2006/table">
            <a:tbl>
              <a:tblPr firstRow="1">
                <a:tableStyleId>{69C7853C-536D-4A76-A0AE-DD22124D55A5}</a:tableStyleId>
              </a:tblPr>
              <a:tblGrid>
                <a:gridCol w="1757195">
                  <a:extLst>
                    <a:ext uri="{9D8B030D-6E8A-4147-A177-3AD203B41FA5}">
                      <a16:colId xmlns:a16="http://schemas.microsoft.com/office/drawing/2014/main" val="1902828646"/>
                    </a:ext>
                  </a:extLst>
                </a:gridCol>
                <a:gridCol w="1256385">
                  <a:extLst>
                    <a:ext uri="{9D8B030D-6E8A-4147-A177-3AD203B41FA5}">
                      <a16:colId xmlns:a16="http://schemas.microsoft.com/office/drawing/2014/main" val="219534753"/>
                    </a:ext>
                  </a:extLst>
                </a:gridCol>
                <a:gridCol w="1007753">
                  <a:extLst>
                    <a:ext uri="{9D8B030D-6E8A-4147-A177-3AD203B41FA5}">
                      <a16:colId xmlns:a16="http://schemas.microsoft.com/office/drawing/2014/main" val="2322857804"/>
                    </a:ext>
                  </a:extLst>
                </a:gridCol>
                <a:gridCol w="4039993">
                  <a:extLst>
                    <a:ext uri="{9D8B030D-6E8A-4147-A177-3AD203B41FA5}">
                      <a16:colId xmlns:a16="http://schemas.microsoft.com/office/drawing/2014/main" val="2621983740"/>
                    </a:ext>
                  </a:extLst>
                </a:gridCol>
              </a:tblGrid>
              <a:tr h="377854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Component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OTC (RMB/USD)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MRC (RMB/USB)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effectLst/>
                        </a:rPr>
                        <a:t>Comments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083305691"/>
                  </a:ext>
                </a:extLst>
              </a:tr>
              <a:tr h="1210721"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240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34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3382414617"/>
                  </a:ext>
                </a:extLst>
              </a:tr>
              <a:tr h="1333500">
                <a:tc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35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3529390499"/>
                  </a:ext>
                </a:extLst>
              </a:tr>
              <a:tr h="489111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Power Adaptor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34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Bought from Taobao.com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547317036"/>
                  </a:ext>
                </a:extLst>
              </a:tr>
              <a:tr h="844389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Azure Event Hub (standard, 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1 </a:t>
                      </a:r>
                      <a:r>
                        <a:rPr lang="en-US" sz="1200" err="1">
                          <a:solidFill>
                            <a:schemeClr val="bg1"/>
                          </a:solidFill>
                          <a:effectLst/>
                        </a:rPr>
                        <a:t>thoughtput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 unit, 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no capture)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154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22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Need standard tier to support Kafka endpoint</a:t>
                      </a:r>
                    </a:p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1 throughput unit allows 1MB/s ingress and 2MB/s egress</a:t>
                      </a:r>
                    </a:p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Deployed in Central US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177153635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Azure Stream Analytics (standard, 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1 streaming unit)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560 RMB/</a:t>
                      </a:r>
                    </a:p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80 USD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Deployment in Central US</a:t>
                      </a:r>
                    </a:p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Default streaming unit is 3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275306546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PowerBI license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</a:p>
                  </a:txBody>
                  <a:tcPr marL="63530" marR="63530" marT="29322" marB="29322"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·      Come with company O365 suit</a:t>
                      </a:r>
                    </a:p>
                  </a:txBody>
                  <a:tcPr marL="63530" marR="63530" marT="29322" marB="29322" anchor="ctr"/>
                </a:tc>
                <a:extLst>
                  <a:ext uri="{0D108BD9-81ED-4DB2-BD59-A6C34878D82A}">
                    <a16:rowId xmlns:a16="http://schemas.microsoft.com/office/drawing/2014/main" val="1400685291"/>
                  </a:ext>
                </a:extLst>
              </a:tr>
            </a:tbl>
          </a:graphicData>
        </a:graphic>
      </p:graphicFrame>
      <p:sp>
        <p:nvSpPr>
          <p:cNvPr id="7" name="AutoShape 1" descr="A picture containing engine&#10;&#10;Description automatically generated">
            <a:extLst>
              <a:ext uri="{FF2B5EF4-FFF2-40B4-BE49-F238E27FC236}">
                <a16:creationId xmlns:a16="http://schemas.microsoft.com/office/drawing/2014/main" id="{4D888D23-1AFA-4844-BB0C-4FA95EA9ED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49" y="1825625"/>
            <a:ext cx="2204939" cy="86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2" descr="A close up of a device&#10;&#10;Description automatically generated">
            <a:extLst>
              <a:ext uri="{FF2B5EF4-FFF2-40B4-BE49-F238E27FC236}">
                <a16:creationId xmlns:a16="http://schemas.microsoft.com/office/drawing/2014/main" id="{E94CDD8A-E6FB-3847-88A5-47C6D1E327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50" y="1825625"/>
            <a:ext cx="200449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3" descr="A close up of a device&#10;&#10;Description automatically generated">
            <a:extLst>
              <a:ext uri="{FF2B5EF4-FFF2-40B4-BE49-F238E27FC236}">
                <a16:creationId xmlns:a16="http://schemas.microsoft.com/office/drawing/2014/main" id="{8A888E9D-DE14-684A-93B6-6CE9D99998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27550" y="1825625"/>
            <a:ext cx="2004490" cy="88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picture containing engine&#10;&#10;Description automatically generated">
            <a:extLst>
              <a:ext uri="{FF2B5EF4-FFF2-40B4-BE49-F238E27FC236}">
                <a16:creationId xmlns:a16="http://schemas.microsoft.com/office/drawing/2014/main" id="{85B398A1-2BCA-DD4E-B2AE-8773E9B763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57194" y="955755"/>
            <a:ext cx="1215606" cy="1085850"/>
          </a:xfrm>
          <a:prstGeom prst="rect">
            <a:avLst/>
          </a:prstGeom>
        </p:spPr>
      </p:pic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C11F29A0-BA81-4043-91CA-85C9EEFCDB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49657" y="2175961"/>
            <a:ext cx="1190545" cy="1190545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B9BD63-62FD-F14A-BACC-9D25D87095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8652" y="2362199"/>
            <a:ext cx="2544669" cy="323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57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FEDA91-C9EA-7845-AF66-AF3232054EC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49544" y="1696588"/>
            <a:ext cx="10904256" cy="42320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Buy the noisy sensor/RS485 to USB convertor/Power Adapter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Connect to the PC (Michelin Windows 10 PC)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Check and ensure the devices are working</a:t>
            </a:r>
          </a:p>
          <a:p>
            <a:endParaRPr lang="en-US"/>
          </a:p>
          <a:p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4421DB-3205-D949-B81E-38230F6207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Step 1: Get the devices ready</a:t>
            </a:r>
          </a:p>
        </p:txBody>
      </p:sp>
      <p:pic>
        <p:nvPicPr>
          <p:cNvPr id="5" name="check device.mp4" descr="check device.mp4">
            <a:hlinkClick r:id="" action="ppaction://media"/>
            <a:extLst>
              <a:ext uri="{FF2B5EF4-FFF2-40B4-BE49-F238E27FC236}">
                <a16:creationId xmlns:a16="http://schemas.microsoft.com/office/drawing/2014/main" id="{B960E3D5-A024-FA4A-9293-B5AEC87F19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1274" y="1076867"/>
            <a:ext cx="11079226" cy="56781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430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A06A9-6A26-B545-8ECC-EE98ECD0325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7044" y="1524000"/>
            <a:ext cx="4058956" cy="43209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Open the COM 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Send a query string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Read the response with defined protocol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Calculate the result DB value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02E9B2-75E8-E64A-AA35-8685EA2022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Step 2: Write the Perl script to read from serial port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E52996-78D6-4A4D-9893-02B17D04AD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6500" y="1130558"/>
            <a:ext cx="7051544" cy="5498841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A22958-4EFC-4248-8573-C7DA76F8D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544" y="2832099"/>
            <a:ext cx="3733976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0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91F59-3919-0A41-82BA-8FCD1128E5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Step 3: Set the Kafka cluster on Bus box (MacOS X)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5EA9A0-DBB8-034D-873D-0C7AE93CB382}"/>
              </a:ext>
            </a:extLst>
          </p:cNvPr>
          <p:cNvSpPr/>
          <p:nvPr/>
        </p:nvSpPr>
        <p:spPr>
          <a:xfrm>
            <a:off x="5905500" y="1966410"/>
            <a:ext cx="6096000" cy="397031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en-US"/>
              <a:t>=== start the Kafka =====</a:t>
            </a:r>
          </a:p>
          <a:p>
            <a:r>
              <a:rPr lang="en-US"/>
              <a:t>cd /</a:t>
            </a:r>
            <a:r>
              <a:rPr lang="en-US" err="1"/>
              <a:t>usr</a:t>
            </a:r>
            <a:r>
              <a:rPr lang="en-US"/>
              <a:t>/local/</a:t>
            </a:r>
            <a:r>
              <a:rPr lang="en-US" err="1"/>
              <a:t>etc</a:t>
            </a:r>
            <a:r>
              <a:rPr lang="en-US"/>
              <a:t>/</a:t>
            </a:r>
            <a:r>
              <a:rPr lang="en-US" err="1"/>
              <a:t>kafka</a:t>
            </a:r>
            <a:r>
              <a:rPr lang="en-US"/>
              <a:t>/</a:t>
            </a:r>
          </a:p>
          <a:p>
            <a:r>
              <a:rPr lang="en-US"/>
              <a:t>zookeeper-server-start </a:t>
            </a:r>
            <a:r>
              <a:rPr lang="en-US" err="1"/>
              <a:t>zookeeper.propoerties</a:t>
            </a:r>
            <a:endParaRPr lang="en-US"/>
          </a:p>
          <a:p>
            <a:endParaRPr lang="en-US"/>
          </a:p>
          <a:p>
            <a:r>
              <a:rPr lang="en-US"/>
              <a:t>cd /</a:t>
            </a:r>
            <a:r>
              <a:rPr lang="en-US" err="1"/>
              <a:t>usr</a:t>
            </a:r>
            <a:r>
              <a:rPr lang="en-US"/>
              <a:t>/local/</a:t>
            </a:r>
            <a:r>
              <a:rPr lang="en-US" err="1"/>
              <a:t>etc</a:t>
            </a:r>
            <a:r>
              <a:rPr lang="en-US"/>
              <a:t>/</a:t>
            </a:r>
            <a:r>
              <a:rPr lang="en-US" err="1"/>
              <a:t>kafka</a:t>
            </a:r>
            <a:r>
              <a:rPr lang="en-US"/>
              <a:t>/</a:t>
            </a:r>
          </a:p>
          <a:p>
            <a:r>
              <a:rPr lang="en-US" err="1"/>
              <a:t>kafka</a:t>
            </a:r>
            <a:r>
              <a:rPr lang="en-US"/>
              <a:t>-server-start </a:t>
            </a:r>
            <a:r>
              <a:rPr lang="en-US" err="1"/>
              <a:t>server.properties</a:t>
            </a:r>
            <a:endParaRPr lang="en-US"/>
          </a:p>
          <a:p>
            <a:endParaRPr lang="en-US"/>
          </a:p>
          <a:p>
            <a:r>
              <a:rPr lang="en-US"/>
              <a:t>=== create the topic ====</a:t>
            </a:r>
          </a:p>
          <a:p>
            <a:r>
              <a:rPr lang="en-US" err="1"/>
              <a:t>kafka</a:t>
            </a:r>
            <a:r>
              <a:rPr lang="en-US"/>
              <a:t>-topics --create --topic eventhub7 --bootstrap-server 127.0.0.1:9092</a:t>
            </a:r>
          </a:p>
          <a:p>
            <a:endParaRPr lang="en-US"/>
          </a:p>
          <a:p>
            <a:r>
              <a:rPr lang="en-US"/>
              <a:t>=== watch the messages ====</a:t>
            </a:r>
          </a:p>
          <a:p>
            <a:r>
              <a:rPr lang="en-US" err="1"/>
              <a:t>kafka</a:t>
            </a:r>
            <a:r>
              <a:rPr lang="en-US"/>
              <a:t>-console-consumer --topic eventhub7 --from-beginning --bootstrap-server 127.0.0.1:9092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7932FB-011C-0348-99EB-455DA425B0D4}"/>
              </a:ext>
            </a:extLst>
          </p:cNvPr>
          <p:cNvSpPr/>
          <p:nvPr/>
        </p:nvSpPr>
        <p:spPr>
          <a:xfrm>
            <a:off x="469900" y="1413639"/>
            <a:ext cx="5346700" cy="3416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/>
              <a:t>=== install Kafka =====</a:t>
            </a:r>
          </a:p>
          <a:p>
            <a:r>
              <a:rPr lang="en-US"/>
              <a:t>brew install </a:t>
            </a:r>
            <a:r>
              <a:rPr lang="en-US" err="1"/>
              <a:t>kafka</a:t>
            </a:r>
            <a:endParaRPr lang="en-US"/>
          </a:p>
          <a:p>
            <a:endParaRPr lang="en-US"/>
          </a:p>
          <a:p>
            <a:r>
              <a:rPr lang="en-US"/>
              <a:t>=== check network environment ====</a:t>
            </a:r>
          </a:p>
          <a:p>
            <a:r>
              <a:rPr lang="en-US"/>
              <a:t>(Mobile hotspot)</a:t>
            </a:r>
          </a:p>
          <a:p>
            <a:r>
              <a:rPr lang="en-US"/>
              <a:t>PC: 		192.168.43.85</a:t>
            </a:r>
          </a:p>
          <a:p>
            <a:r>
              <a:rPr lang="en-US"/>
              <a:t>Bus Box (Mac): 	192.168.43.121</a:t>
            </a:r>
          </a:p>
          <a:p>
            <a:endParaRPr lang="en-US"/>
          </a:p>
          <a:p>
            <a:r>
              <a:rPr lang="en-US"/>
              <a:t>=== update the Kafka configuration</a:t>
            </a:r>
          </a:p>
          <a:p>
            <a:r>
              <a:rPr lang="en-US"/>
              <a:t>[</a:t>
            </a:r>
            <a:r>
              <a:rPr lang="en-US" err="1"/>
              <a:t>server.properties</a:t>
            </a:r>
            <a:r>
              <a:rPr lang="en-US"/>
              <a:t>]</a:t>
            </a:r>
          </a:p>
          <a:p>
            <a:r>
              <a:rPr lang="en-US" err="1"/>
              <a:t>advertised.listeners</a:t>
            </a:r>
            <a:r>
              <a:rPr lang="en-US"/>
              <a:t>=PLAINTEXT://192.168.43.121:9092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80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163DE5-1499-8148-9FF8-4CE51D192A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Start Kafka cluster &amp; console consumer</a:t>
            </a:r>
          </a:p>
        </p:txBody>
      </p:sp>
      <p:pic>
        <p:nvPicPr>
          <p:cNvPr id="5" name="6-start Kafka.mov" descr="6-start Kafka.mov">
            <a:hlinkClick r:id="" action="ppaction://media"/>
            <a:extLst>
              <a:ext uri="{FF2B5EF4-FFF2-40B4-BE49-F238E27FC236}">
                <a16:creationId xmlns:a16="http://schemas.microsoft.com/office/drawing/2014/main" id="{FC082975-A2FF-B94A-BB1F-8A7851D5CF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2300" y="1258385"/>
            <a:ext cx="8407400" cy="52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09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9C484-C8A4-1E4E-9745-84638201CF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Step 4: Update Python script to send the DB value to Kafka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FD212E-4973-B145-815A-CFD57EA64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21" y="2894026"/>
            <a:ext cx="5013032" cy="94290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94EDFAD-041C-9F43-9670-0280F5F94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620" y="1387927"/>
            <a:ext cx="5013032" cy="132516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858853-1C14-6C48-AABD-36BB5A3C8F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0093" y="2050510"/>
            <a:ext cx="6337286" cy="38867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418077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537ECA-6308-244B-8536-3C0863776B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Kafka and Event Hub conceptual mapping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B2E3E8B-A574-8146-B0BE-9A55E2B5BD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171417"/>
              </p:ext>
            </p:extLst>
          </p:nvPr>
        </p:nvGraphicFramePr>
        <p:xfrm>
          <a:off x="1127125" y="2077720"/>
          <a:ext cx="7219950" cy="222504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3609975">
                  <a:extLst>
                    <a:ext uri="{9D8B030D-6E8A-4147-A177-3AD203B41FA5}">
                      <a16:colId xmlns:a16="http://schemas.microsoft.com/office/drawing/2014/main" val="23998078"/>
                    </a:ext>
                  </a:extLst>
                </a:gridCol>
                <a:gridCol w="3609975">
                  <a:extLst>
                    <a:ext uri="{9D8B030D-6E8A-4147-A177-3AD203B41FA5}">
                      <a16:colId xmlns:a16="http://schemas.microsoft.com/office/drawing/2014/main" val="592424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Kafka 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2000">
                          <a:effectLst/>
                        </a:rPr>
                        <a:t>Event Hubs Concept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4749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Cluster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Namespace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21776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Topic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b="1">
                          <a:solidFill>
                            <a:schemeClr val="tx1"/>
                          </a:solidFill>
                          <a:effectLst/>
                        </a:rPr>
                        <a:t>Event Hub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5430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Partition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Partition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962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Consumer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Consumer Group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7154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>
                          <a:effectLst/>
                        </a:rPr>
                        <a:t>Offset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4206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802927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22">
      <a:dk1>
        <a:srgbClr val="27509B"/>
      </a:dk1>
      <a:lt1>
        <a:srgbClr val="FFFFFF"/>
      </a:lt1>
      <a:dk2>
        <a:srgbClr val="582C83"/>
      </a:dk2>
      <a:lt2>
        <a:srgbClr val="FFFFFF"/>
      </a:lt2>
      <a:accent1>
        <a:srgbClr val="FCE500"/>
      </a:accent1>
      <a:accent2>
        <a:srgbClr val="582C83"/>
      </a:accent2>
      <a:accent3>
        <a:srgbClr val="27509B"/>
      </a:accent3>
      <a:accent4>
        <a:srgbClr val="00CC9B"/>
      </a:accent4>
      <a:accent5>
        <a:srgbClr val="E6E6E6"/>
      </a:accent5>
      <a:accent6>
        <a:srgbClr val="FFFFFF"/>
      </a:accent6>
      <a:hlink>
        <a:srgbClr val="CFCFCF"/>
      </a:hlink>
      <a:folHlink>
        <a:srgbClr val="ACACAC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sualisation xmlns="3ba123cc-0698-47f7-83c3-29ad4bcb5b0e">
      <Url xsi:nil="true"/>
      <Description xsi:nil="true"/>
    </Visualisation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67E275B694A224EA9EA2B4253583B5B" ma:contentTypeVersion="13" ma:contentTypeDescription="Create a new document." ma:contentTypeScope="" ma:versionID="86652d64600097a5b50b52a8fc735c50">
  <xsd:schema xmlns:xsd="http://www.w3.org/2001/XMLSchema" xmlns:xs="http://www.w3.org/2001/XMLSchema" xmlns:p="http://schemas.microsoft.com/office/2006/metadata/properties" xmlns:ns2="9e79f1c0-e9a3-4271-933d-b7d5717d3003" xmlns:ns3="3ba123cc-0698-47f7-83c3-29ad4bcb5b0e" targetNamespace="http://schemas.microsoft.com/office/2006/metadata/properties" ma:root="true" ma:fieldsID="1005b94d956971bbda4bf8cdc59158c4" ns2:_="" ns3:_="">
    <xsd:import namespace="9e79f1c0-e9a3-4271-933d-b7d5717d3003"/>
    <xsd:import namespace="3ba123cc-0698-47f7-83c3-29ad4bcb5b0e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Visualis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79f1c0-e9a3-4271-933d-b7d5717d300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a123cc-0698-47f7-83c3-29ad4bcb5b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Visualisation" ma:index="20" nillable="true" ma:displayName="Visualisation" ma:format="Image" ma:internalName="Visualisation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9D6EC78-5FF9-48BA-A3FC-3CA41E829334}">
  <ds:schemaRefs>
    <ds:schemaRef ds:uri="http://purl.org/dc/elements/1.1/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3ba123cc-0698-47f7-83c3-29ad4bcb5b0e"/>
    <ds:schemaRef ds:uri="http://schemas.openxmlformats.org/package/2006/metadata/core-properties"/>
    <ds:schemaRef ds:uri="9e79f1c0-e9a3-4271-933d-b7d5717d3003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841B195-9371-4945-AA82-D3ADEECF2CB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9279B1-8BFA-4805-9C13-B9E8C98109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79f1c0-e9a3-4271-933d-b7d5717d3003"/>
    <ds:schemaRef ds:uri="3ba123cc-0698-47f7-83c3-29ad4bcb5b0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634</Words>
  <Application>Microsoft Macintosh PowerPoint</Application>
  <PresentationFormat>Widescreen</PresentationFormat>
  <Paragraphs>144</Paragraphs>
  <Slides>19</Slides>
  <Notes>1</Notes>
  <HiddenSlides>0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Michelin</vt:lpstr>
      <vt:lpstr>Michelin Black</vt:lpstr>
      <vt:lpstr>Michelin SemiBold</vt:lpstr>
      <vt:lpstr>Arial</vt:lpstr>
      <vt:lpstr>Calibri</vt:lpstr>
      <vt:lpstr>Thème Office</vt:lpstr>
      <vt:lpstr>Asia IT BrownBag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Lea</dc:creator>
  <cp:lastModifiedBy>Matthew Liu</cp:lastModifiedBy>
  <cp:revision>1</cp:revision>
  <dcterms:created xsi:type="dcterms:W3CDTF">2020-03-23T15:09:04Z</dcterms:created>
  <dcterms:modified xsi:type="dcterms:W3CDTF">2020-09-07T09:27:50Z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0x010100467E275B694A224EA9EA2B4253583B5B</vt:lpwstr>
  </property>
</Properties>
</file>